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4" r:id="rId7"/>
    <p:sldId id="260" r:id="rId8"/>
    <p:sldId id="261" r:id="rId9"/>
    <p:sldId id="263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kdarabi/vehicle-detection-image-datase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3039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5C5F0-A8E2-AAF2-19AD-90B41472A638}"/>
              </a:ext>
            </a:extLst>
          </p:cNvPr>
          <p:cNvSpPr txBox="1"/>
          <p:nvPr/>
        </p:nvSpPr>
        <p:spPr>
          <a:xfrm>
            <a:off x="2743200" y="97155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Vehicle Cut-in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76E32-628B-38E0-089C-45DBBCF3B3DE}"/>
              </a:ext>
            </a:extLst>
          </p:cNvPr>
          <p:cNvSpPr txBox="1"/>
          <p:nvPr/>
        </p:nvSpPr>
        <p:spPr>
          <a:xfrm>
            <a:off x="838200" y="173355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develop a sophisticated detection system capable of identifying potential vehicle collisions and issuing immediate warnings using advanced machine learning algorithms and computer vision techniques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50" y="326516"/>
            <a:ext cx="43783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30" dirty="0"/>
              <a:t> </a:t>
            </a:r>
            <a:r>
              <a:rPr dirty="0"/>
              <a:t>Idea</a:t>
            </a:r>
            <a:r>
              <a:rPr spc="-5" dirty="0"/>
              <a:t> Brief</a:t>
            </a:r>
            <a:r>
              <a:rPr spc="-10" dirty="0"/>
              <a:t> </a:t>
            </a:r>
            <a:r>
              <a:rPr dirty="0"/>
              <a:t>(Solution)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A9FE8-81D5-4662-2000-1FDAC2FA1535}"/>
              </a:ext>
            </a:extLst>
          </p:cNvPr>
          <p:cNvSpPr txBox="1"/>
          <p:nvPr/>
        </p:nvSpPr>
        <p:spPr>
          <a:xfrm>
            <a:off x="876300" y="97155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project introduces an innovative approach to vehicle cut-in detection Leveraging the YOLOv5 model, it ensures precise and efficient real-time vehicle detection. The system processes a video file input by converting it into frames. In each frame, the model calculates the distance between vehicles, detecting potential cut-ins when distances are critically close, and subsequently issues warnings as necessary. It significantly employs machine learning algorithms to fine tune the model and computer vision for detecting the vehicles.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8" y="314070"/>
            <a:ext cx="26720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80" dirty="0"/>
              <a:t> </a:t>
            </a:r>
            <a:r>
              <a:rPr dirty="0"/>
              <a:t>Offered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8CED0-0EEA-DDEA-2ECC-913CD902655C}"/>
              </a:ext>
            </a:extLst>
          </p:cNvPr>
          <p:cNvSpPr txBox="1"/>
          <p:nvPr/>
        </p:nvSpPr>
        <p:spPr>
          <a:xfrm>
            <a:off x="533400" y="744144"/>
            <a:ext cx="8458200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Lane Detection: </a:t>
            </a:r>
            <a:r>
              <a:rPr lang="en-IN" dirty="0"/>
              <a:t>Uses edge detection and line drawing techniques to identify lane lines on the road.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Cut-In Detection: </a:t>
            </a:r>
            <a:r>
              <a:rPr lang="en-IN" dirty="0"/>
              <a:t>Identifies and highlights instances where vehicles cut into lanes, generating warnings.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Vehicle Detection: </a:t>
            </a:r>
            <a:r>
              <a:rPr lang="en-IN" dirty="0"/>
              <a:t>Utilizes the YOLOv5 model to detect vehicles such as cars, buses, trucks, motorcycles, </a:t>
            </a:r>
            <a:r>
              <a:rPr lang="en-IN" dirty="0" err="1"/>
              <a:t>scooties</a:t>
            </a:r>
            <a:r>
              <a:rPr lang="en-IN" dirty="0"/>
              <a:t>, and bikes.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Collision Warning: </a:t>
            </a:r>
            <a:r>
              <a:rPr lang="en-IN" dirty="0"/>
              <a:t>Calculates the distance between vehicles and issues warnings if they are too close to each 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8" y="314070"/>
            <a:ext cx="26720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80" dirty="0"/>
              <a:t> </a:t>
            </a:r>
            <a:r>
              <a:rPr dirty="0"/>
              <a:t>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4959E-100A-1D3F-5CF6-1FD8CB39A6ED}"/>
              </a:ext>
            </a:extLst>
          </p:cNvPr>
          <p:cNvSpPr txBox="1"/>
          <p:nvPr/>
        </p:nvSpPr>
        <p:spPr>
          <a:xfrm>
            <a:off x="457200" y="752607"/>
            <a:ext cx="80010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Performance Evaluation: </a:t>
            </a:r>
            <a:r>
              <a:rPr lang="en-IN" dirty="0"/>
              <a:t>Measures precision, recall, and F1 score for the detection algorithm using ground truth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Video Processing: </a:t>
            </a:r>
            <a:r>
              <a:rPr lang="en-IN" dirty="0"/>
              <a:t>Outputs a processed video with highlighted detections and warnings.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Distance Measurement: </a:t>
            </a:r>
            <a:r>
              <a:rPr lang="en-IN" dirty="0"/>
              <a:t>Measures the Euclidean distance between the </a:t>
            </a:r>
            <a:r>
              <a:rPr lang="en-IN" dirty="0" err="1"/>
              <a:t>centers</a:t>
            </a:r>
            <a:r>
              <a:rPr lang="en-IN" dirty="0"/>
              <a:t> of detected vehicles to assess proximity.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Vehicle Counting:</a:t>
            </a:r>
            <a:r>
              <a:rPr lang="en-IN" dirty="0"/>
              <a:t> Counts the number of vehicles detected in the video frames.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Vehicle Tracking: </a:t>
            </a:r>
            <a:r>
              <a:rPr lang="en-IN" dirty="0"/>
              <a:t>Tracks detected vehicles across video frames to maintain consistent identification.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87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" y="321005"/>
            <a:ext cx="20205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</a:t>
            </a:r>
            <a:r>
              <a:rPr spc="-365" dirty="0"/>
              <a:t> </a:t>
            </a:r>
            <a:r>
              <a:rPr dirty="0"/>
              <a:t>f</a:t>
            </a:r>
            <a:r>
              <a:rPr spc="-10" dirty="0"/>
              <a:t>l</a:t>
            </a:r>
            <a:r>
              <a:rPr dirty="0"/>
              <a:t>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16159-31F4-9198-DB33-26CF033D619C}"/>
              </a:ext>
            </a:extLst>
          </p:cNvPr>
          <p:cNvSpPr txBox="1"/>
          <p:nvPr/>
        </p:nvSpPr>
        <p:spPr>
          <a:xfrm>
            <a:off x="381000" y="10477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Collecting the required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8C11F-1043-9694-3807-EC1760DC543B}"/>
              </a:ext>
            </a:extLst>
          </p:cNvPr>
          <p:cNvSpPr txBox="1"/>
          <p:nvPr/>
        </p:nvSpPr>
        <p:spPr>
          <a:xfrm>
            <a:off x="838200" y="1395811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of the dataset : </a:t>
            </a:r>
            <a:r>
              <a:rPr lang="en-IN" dirty="0">
                <a:hlinkClick r:id="rId2"/>
              </a:rPr>
              <a:t>https://www.kaggle.com/datasets/pkdarabi/vehicle-detection-image-dataset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569E5-8D99-A0E4-B6DD-9F1749C937F7}"/>
              </a:ext>
            </a:extLst>
          </p:cNvPr>
          <p:cNvSpPr txBox="1"/>
          <p:nvPr/>
        </p:nvSpPr>
        <p:spPr>
          <a:xfrm>
            <a:off x="533400" y="219075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Fine-tune the model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Re-encode Video</a:t>
            </a:r>
            <a:r>
              <a:rPr lang="en-US" dirty="0"/>
              <a:t>: Ensures the input video is in a suitable format for processing.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Ground Truth Data</a:t>
            </a:r>
            <a:r>
              <a:rPr lang="en-US" dirty="0"/>
              <a:t>: Loads ground truth vehicle locations from a CSV file for performance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" y="321005"/>
            <a:ext cx="20205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</a:t>
            </a:r>
            <a:r>
              <a:rPr spc="-365" dirty="0"/>
              <a:t> </a:t>
            </a:r>
            <a:r>
              <a:rPr dirty="0"/>
              <a:t>f</a:t>
            </a:r>
            <a:r>
              <a:rPr spc="-10" dirty="0"/>
              <a:t>l</a:t>
            </a:r>
            <a:r>
              <a:rPr dirty="0"/>
              <a:t>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1465B-264B-3D71-8319-0E645D2FDFE3}"/>
              </a:ext>
            </a:extLst>
          </p:cNvPr>
          <p:cNvSpPr txBox="1"/>
          <p:nvPr/>
        </p:nvSpPr>
        <p:spPr>
          <a:xfrm>
            <a:off x="609600" y="1047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Process Video Frames</a:t>
            </a:r>
            <a:r>
              <a:rPr lang="en-US" dirty="0"/>
              <a:t>: Splits the video into frames and processes each frame using the vehicle detection and tracking pipeline.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Detection and Evaluation</a:t>
            </a:r>
            <a:r>
              <a:rPr lang="en-US" dirty="0"/>
              <a:t>: Detects vehicles, tracks their positions, evaluates detection performance, and calculates precision, recall, and F1 score.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Highlight and Warn</a:t>
            </a:r>
            <a:r>
              <a:rPr lang="en-US" dirty="0"/>
              <a:t>: Highlights detected vehicle areas, checks for cut-in scenarios, and adds warning messages to the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 Processed Video</a:t>
            </a:r>
            <a:r>
              <a:rPr lang="en-US" dirty="0"/>
              <a:t>: Saves the final processed video with all detections and warnings.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11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33889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70" dirty="0"/>
              <a:t> </a:t>
            </a:r>
            <a:r>
              <a:rPr dirty="0"/>
              <a:t>Diagram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C259D4-5E97-EA22-4D5F-C4400BD8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38150"/>
            <a:ext cx="3879942" cy="4528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" y="328676"/>
            <a:ext cx="29768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</a:t>
            </a:r>
            <a:r>
              <a:rPr spc="5" dirty="0"/>
              <a:t>e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n</a:t>
            </a:r>
            <a:r>
              <a:rPr spc="5" dirty="0"/>
              <a:t>o</a:t>
            </a:r>
            <a:r>
              <a:rPr dirty="0"/>
              <a:t>log</a:t>
            </a:r>
            <a:r>
              <a:rPr spc="-15" dirty="0"/>
              <a:t>i</a:t>
            </a:r>
            <a:r>
              <a:rPr dirty="0"/>
              <a:t>es</a:t>
            </a:r>
            <a:r>
              <a:rPr spc="-385" dirty="0"/>
              <a:t> </a:t>
            </a:r>
            <a:r>
              <a:rPr spc="5" dirty="0"/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DAB08-9436-AE2E-387E-4FECEF3976E8}"/>
              </a:ext>
            </a:extLst>
          </p:cNvPr>
          <p:cNvSpPr txBox="1"/>
          <p:nvPr/>
        </p:nvSpPr>
        <p:spPr>
          <a:xfrm>
            <a:off x="237236" y="1047750"/>
            <a:ext cx="7382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Python: For scripting and implementation.</a:t>
            </a:r>
          </a:p>
          <a:p>
            <a:r>
              <a:rPr lang="en-IN" dirty="0"/>
              <a:t>OpenCV: For video processing and image manipulation.</a:t>
            </a:r>
          </a:p>
          <a:p>
            <a:r>
              <a:rPr lang="en-IN" dirty="0"/>
              <a:t>YOLOv5: For vehicle detection.</a:t>
            </a:r>
          </a:p>
          <a:p>
            <a:r>
              <a:rPr lang="en-IN" dirty="0" err="1"/>
              <a:t>MoviePy</a:t>
            </a:r>
            <a:r>
              <a:rPr lang="en-IN" dirty="0"/>
              <a:t>: For video handling and output.</a:t>
            </a:r>
          </a:p>
          <a:p>
            <a:r>
              <a:rPr lang="en-IN" dirty="0"/>
              <a:t>NumPy: For numerical operations.</a:t>
            </a:r>
          </a:p>
          <a:p>
            <a:r>
              <a:rPr lang="en-IN" dirty="0"/>
              <a:t>Pandas: For reading and handling CSV data.</a:t>
            </a:r>
          </a:p>
          <a:p>
            <a:r>
              <a:rPr lang="en-IN" dirty="0" err="1"/>
              <a:t>PyTorch</a:t>
            </a:r>
            <a:r>
              <a:rPr lang="en-IN" dirty="0"/>
              <a:t>: For loading the YOLOv5 model.</a:t>
            </a:r>
          </a:p>
          <a:p>
            <a:r>
              <a:rPr lang="en-IN" dirty="0"/>
              <a:t>Subprocess: For running </a:t>
            </a:r>
            <a:r>
              <a:rPr lang="en-IN" dirty="0" err="1"/>
              <a:t>FFmpeg</a:t>
            </a:r>
            <a:r>
              <a:rPr lang="en-IN" dirty="0"/>
              <a:t> commands.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18294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657AE-5694-8D3D-D609-BE11C0995CD7}"/>
              </a:ext>
            </a:extLst>
          </p:cNvPr>
          <p:cNvSpPr txBox="1"/>
          <p:nvPr/>
        </p:nvSpPr>
        <p:spPr>
          <a:xfrm>
            <a:off x="381000" y="112395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conclusion, this project has developed an advanced detection system using cutting-edge machine learning and computer vision techniques. Leveraging the YOLOv5 model, it ensures precise real-time vehicle detection and identifies potential cut-in scenarios with critical proximity warnings. By integrating lane detection and vehicle classification capabilities, the system enhances safety by accurately assessing collision risks and issuing timely alerts. Through rigorous model fine-tuning, comprehensive evaluation processes, and efficient video processing, it delivers a robust solution for proactive vehicle safety management on the road.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587</Words>
  <Application>Microsoft Office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Problem Statement</vt:lpstr>
      <vt:lpstr>Unique Idea Brief (Solution)</vt:lpstr>
      <vt:lpstr>Features Offered</vt:lpstr>
      <vt:lpstr>Features Offered</vt:lpstr>
      <vt:lpstr>Process flow</vt:lpstr>
      <vt:lpstr>Process flow</vt:lpstr>
      <vt:lpstr>Architecture Diagram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Meera srilekha B</cp:lastModifiedBy>
  <cp:revision>1</cp:revision>
  <dcterms:created xsi:type="dcterms:W3CDTF">2024-07-14T10:03:02Z</dcterms:created>
  <dcterms:modified xsi:type="dcterms:W3CDTF">2024-07-14T11:39:08Z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2024-07-14T00:00:00Z</vt:filetime>
  </property>
</Properties>
</file>