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70" r:id="rId9"/>
    <p:sldId id="260" r:id="rId10"/>
    <p:sldId id="261" r:id="rId11"/>
    <p:sldId id="263" r:id="rId12"/>
    <p:sldId id="262" r:id="rId13"/>
    <p:sldId id="267" r:id="rId14"/>
    <p:sldId id="268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ירנה אבו חליל" userId="4720579a-e031-447e-a52d-30e164e5ccc4" providerId="ADAL" clId="{511CC736-0176-4A95-AA24-5F8CEDC43D38}"/>
    <pc:docChg chg="custSel modSld">
      <pc:chgData name="מירנה אבו חליל" userId="4720579a-e031-447e-a52d-30e164e5ccc4" providerId="ADAL" clId="{511CC736-0176-4A95-AA24-5F8CEDC43D38}" dt="2025-06-16T17:47:37.105" v="12"/>
      <pc:docMkLst>
        <pc:docMk/>
      </pc:docMkLst>
      <pc:sldChg chg="addSp delSp modSp mod delAnim modAnim">
        <pc:chgData name="מירנה אבו חליל" userId="4720579a-e031-447e-a52d-30e164e5ccc4" providerId="ADAL" clId="{511CC736-0176-4A95-AA24-5F8CEDC43D38}" dt="2025-06-16T17:47:37.105" v="12"/>
        <pc:sldMkLst>
          <pc:docMk/>
          <pc:sldMk cId="954423169" sldId="270"/>
        </pc:sldMkLst>
        <pc:spChg chg="add del mod">
          <ac:chgData name="מירנה אבו חליל" userId="4720579a-e031-447e-a52d-30e164e5ccc4" providerId="ADAL" clId="{511CC736-0176-4A95-AA24-5F8CEDC43D38}" dt="2025-06-16T17:25:30.896" v="1"/>
          <ac:spMkLst>
            <pc:docMk/>
            <pc:sldMk cId="954423169" sldId="270"/>
            <ac:spMk id="3" creationId="{11EF4E34-5E84-6415-F238-AA9DDB56B30F}"/>
          </ac:spMkLst>
        </pc:spChg>
        <pc:spChg chg="add del mod">
          <ac:chgData name="מירנה אבו חליל" userId="4720579a-e031-447e-a52d-30e164e5ccc4" providerId="ADAL" clId="{511CC736-0176-4A95-AA24-5F8CEDC43D38}" dt="2025-06-16T17:38:52.530" v="7"/>
          <ac:spMkLst>
            <pc:docMk/>
            <pc:sldMk cId="954423169" sldId="270"/>
            <ac:spMk id="3" creationId="{9BA1553E-1DB2-4E86-206D-8ECC95E9C2C5}"/>
          </ac:spMkLst>
        </pc:spChg>
        <pc:picChg chg="add del mod">
          <ac:chgData name="מירנה אבו חליל" userId="4720579a-e031-447e-a52d-30e164e5ccc4" providerId="ADAL" clId="{511CC736-0176-4A95-AA24-5F8CEDC43D38}" dt="2025-06-16T17:38:43.154" v="6" actId="478"/>
          <ac:picMkLst>
            <pc:docMk/>
            <pc:sldMk cId="954423169" sldId="270"/>
            <ac:picMk id="4" creationId="{ABB903D5-13EA-4069-8BD7-32B1001192DC}"/>
          </ac:picMkLst>
        </pc:picChg>
        <pc:picChg chg="add mod">
          <ac:chgData name="מירנה אבו חליל" userId="4720579a-e031-447e-a52d-30e164e5ccc4" providerId="ADAL" clId="{511CC736-0176-4A95-AA24-5F8CEDC43D38}" dt="2025-06-16T17:47:37.105" v="12"/>
          <ac:picMkLst>
            <pc:docMk/>
            <pc:sldMk cId="954423169" sldId="270"/>
            <ac:picMk id="5" creationId="{7869E93F-4228-76B8-613F-63C8A106EED3}"/>
          </ac:picMkLst>
        </pc:picChg>
        <pc:picChg chg="del">
          <ac:chgData name="מירנה אבו חליל" userId="4720579a-e031-447e-a52d-30e164e5ccc4" providerId="ADAL" clId="{511CC736-0176-4A95-AA24-5F8CEDC43D38}" dt="2025-06-16T17:25:14.936" v="0" actId="478"/>
          <ac:picMkLst>
            <pc:docMk/>
            <pc:sldMk cId="954423169" sldId="270"/>
            <ac:picMk id="8" creationId="{30855AC7-93B3-3424-BCA4-C03296DF321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4E8EB-B22E-448C-B539-A1E1B582714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E144285-F955-4265-9241-452BB592F642}">
      <dgm:prSet/>
      <dgm:spPr/>
      <dgm:t>
        <a:bodyPr/>
        <a:lstStyle/>
        <a:p>
          <a:r>
            <a:rPr lang="he-IL" b="0" i="0" baseline="0" dirty="0">
              <a:cs typeface="+mj-cs"/>
            </a:rPr>
            <a:t>פיתוח אפליקציה בשם</a:t>
          </a:r>
          <a:r>
            <a:rPr lang="en-IL" b="0" i="0" baseline="0" dirty="0">
              <a:cs typeface="+mj-cs"/>
            </a:rPr>
            <a:t> </a:t>
          </a:r>
          <a:r>
            <a:rPr lang="en-IL" b="1" i="0" baseline="0" dirty="0" err="1">
              <a:cs typeface="+mj-cs"/>
            </a:rPr>
            <a:t>EcoFish</a:t>
          </a:r>
          <a:r>
            <a:rPr lang="en-US" b="1" i="0" baseline="0" dirty="0">
              <a:cs typeface="+mj-cs"/>
            </a:rPr>
            <a:t> </a:t>
          </a:r>
          <a:r>
            <a:rPr lang="he-IL" b="1" i="0" baseline="0" dirty="0">
              <a:cs typeface="+mj-cs"/>
            </a:rPr>
            <a:t>  </a:t>
          </a:r>
          <a:endParaRPr lang="en-US" dirty="0">
            <a:cs typeface="+mj-cs"/>
          </a:endParaRPr>
        </a:p>
      </dgm:t>
    </dgm:pt>
    <dgm:pt modelId="{639062D0-FD34-4466-A9A2-564CBC130189}" type="parTrans" cxnId="{2BD663B2-30CB-4690-BEE5-D7E6D0EA0C72}">
      <dgm:prSet/>
      <dgm:spPr/>
      <dgm:t>
        <a:bodyPr/>
        <a:lstStyle/>
        <a:p>
          <a:endParaRPr lang="en-US"/>
        </a:p>
      </dgm:t>
    </dgm:pt>
    <dgm:pt modelId="{FBAA04B9-6A3C-49E7-A02D-442499827B02}" type="sibTrans" cxnId="{2BD663B2-30CB-4690-BEE5-D7E6D0EA0C72}">
      <dgm:prSet/>
      <dgm:spPr/>
      <dgm:t>
        <a:bodyPr/>
        <a:lstStyle/>
        <a:p>
          <a:endParaRPr lang="en-US"/>
        </a:p>
      </dgm:t>
    </dgm:pt>
    <dgm:pt modelId="{1C353EFE-889D-4E90-BEC1-A5B072A55E5E}">
      <dgm:prSet/>
      <dgm:spPr/>
      <dgm:t>
        <a:bodyPr/>
        <a:lstStyle/>
        <a:p>
          <a:r>
            <a:rPr lang="he-IL" b="0" i="0" baseline="0" dirty="0">
              <a:cs typeface="+mj-cs"/>
            </a:rPr>
            <a:t>בניית מאגר נתונים (</a:t>
          </a:r>
          <a:r>
            <a:rPr lang="en-US" b="0" i="0" baseline="0" dirty="0">
              <a:cs typeface="+mj-cs"/>
            </a:rPr>
            <a:t>Fake DATA</a:t>
          </a:r>
          <a:r>
            <a:rPr lang="he-IL" b="0" i="0" baseline="0" dirty="0">
              <a:cs typeface="+mj-cs"/>
            </a:rPr>
            <a:t> </a:t>
          </a:r>
          <a:r>
            <a:rPr lang="en-US" b="0" i="0" baseline="0" dirty="0">
              <a:cs typeface="+mj-cs"/>
            </a:rPr>
            <a:t>(</a:t>
          </a:r>
          <a:r>
            <a:rPr lang="ar-JO" b="0" i="0" baseline="0" dirty="0">
              <a:cs typeface="+mj-cs"/>
            </a:rPr>
            <a:t> </a:t>
          </a:r>
          <a:r>
            <a:rPr lang="he-IL" b="0" i="0" baseline="0" dirty="0">
              <a:cs typeface="+mj-cs"/>
            </a:rPr>
            <a:t>על מקורות מים בישראל</a:t>
          </a:r>
          <a:endParaRPr lang="en-US" dirty="0">
            <a:cs typeface="+mj-cs"/>
          </a:endParaRPr>
        </a:p>
      </dgm:t>
    </dgm:pt>
    <dgm:pt modelId="{4CD3475D-7EA4-47B3-9028-04F8F15141C4}" type="parTrans" cxnId="{4B649E48-1550-469C-926E-F1B4D9A47C04}">
      <dgm:prSet/>
      <dgm:spPr/>
      <dgm:t>
        <a:bodyPr/>
        <a:lstStyle/>
        <a:p>
          <a:endParaRPr lang="en-US"/>
        </a:p>
      </dgm:t>
    </dgm:pt>
    <dgm:pt modelId="{7EAD6B45-CFAB-451F-A406-34AC15C82D6A}" type="sibTrans" cxnId="{4B649E48-1550-469C-926E-F1B4D9A47C04}">
      <dgm:prSet/>
      <dgm:spPr/>
      <dgm:t>
        <a:bodyPr/>
        <a:lstStyle/>
        <a:p>
          <a:endParaRPr lang="en-US"/>
        </a:p>
      </dgm:t>
    </dgm:pt>
    <dgm:pt modelId="{F30C7ED1-8BBD-4C7A-B7B6-559435CB876B}">
      <dgm:prSet/>
      <dgm:spPr/>
      <dgm:t>
        <a:bodyPr/>
        <a:lstStyle/>
        <a:p>
          <a:r>
            <a:rPr lang="en-US" b="0" i="0" baseline="0" dirty="0">
              <a:cs typeface="+mj-cs"/>
            </a:rPr>
            <a:t> PCA</a:t>
          </a:r>
          <a:r>
            <a:rPr lang="he-IL" b="0" i="0" baseline="0" dirty="0">
              <a:cs typeface="+mj-cs"/>
            </a:rPr>
            <a:t>ביצוע ניתוח</a:t>
          </a:r>
          <a:r>
            <a:rPr lang="ar-JO" b="0" i="0" baseline="0" dirty="0">
              <a:cs typeface="+mj-cs"/>
            </a:rPr>
            <a:t> </a:t>
          </a:r>
          <a:r>
            <a:rPr lang="en-US" b="0" i="0" baseline="0" dirty="0">
              <a:cs typeface="+mj-cs"/>
            </a:rPr>
            <a:t> </a:t>
          </a:r>
          <a:endParaRPr lang="en-US" dirty="0">
            <a:cs typeface="+mj-cs"/>
          </a:endParaRPr>
        </a:p>
      </dgm:t>
    </dgm:pt>
    <dgm:pt modelId="{D68836E5-99E6-440B-8FA3-3ED0F4540A8F}" type="parTrans" cxnId="{00085E0B-F90B-4347-B810-E1347CD48324}">
      <dgm:prSet/>
      <dgm:spPr/>
      <dgm:t>
        <a:bodyPr/>
        <a:lstStyle/>
        <a:p>
          <a:endParaRPr lang="en-US"/>
        </a:p>
      </dgm:t>
    </dgm:pt>
    <dgm:pt modelId="{B0B0E661-6F55-44C5-A23A-CB075729522E}" type="sibTrans" cxnId="{00085E0B-F90B-4347-B810-E1347CD48324}">
      <dgm:prSet/>
      <dgm:spPr/>
      <dgm:t>
        <a:bodyPr/>
        <a:lstStyle/>
        <a:p>
          <a:endParaRPr lang="en-US"/>
        </a:p>
      </dgm:t>
    </dgm:pt>
    <dgm:pt modelId="{8FDFE712-5199-44A4-9337-B9DADAC5F6BB}">
      <dgm:prSet/>
      <dgm:spPr/>
      <dgm:t>
        <a:bodyPr/>
        <a:lstStyle/>
        <a:p>
          <a:r>
            <a:rPr lang="he-IL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סימולציית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L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Cellular Automata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ar-JO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3E39C3-6927-4913-9047-3554CE191655}" type="parTrans" cxnId="{84E66ED1-8C3F-460D-8EE4-036ECA5DAFC0}">
      <dgm:prSet/>
      <dgm:spPr/>
      <dgm:t>
        <a:bodyPr/>
        <a:lstStyle/>
        <a:p>
          <a:endParaRPr lang="en-US"/>
        </a:p>
      </dgm:t>
    </dgm:pt>
    <dgm:pt modelId="{A94D0E6D-E1B9-42FE-AA05-2EB99720DB01}" type="sibTrans" cxnId="{84E66ED1-8C3F-460D-8EE4-036ECA5DAFC0}">
      <dgm:prSet/>
      <dgm:spPr/>
      <dgm:t>
        <a:bodyPr/>
        <a:lstStyle/>
        <a:p>
          <a:endParaRPr lang="en-US"/>
        </a:p>
      </dgm:t>
    </dgm:pt>
    <dgm:pt modelId="{CF4C43CD-3218-476E-9046-3958748C6447}">
      <dgm:prSet/>
      <dgm:spPr/>
      <dgm:t>
        <a:bodyPr/>
        <a:lstStyle/>
        <a:p>
          <a:r>
            <a:rPr lang="he-IL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פיתוח מערכת תומכת החלטה </a:t>
          </a:r>
          <a:r>
            <a:rPr lang="ar-SA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he-IL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דיג מותר/מוגבל/אסור)</a:t>
          </a:r>
          <a:r>
            <a:rPr lang="ar-JO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    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CC3E99-CD1B-4638-A1A7-5958001FC582}" type="parTrans" cxnId="{B504BAD6-F170-44A9-B584-705F4C21F83A}">
      <dgm:prSet/>
      <dgm:spPr/>
      <dgm:t>
        <a:bodyPr/>
        <a:lstStyle/>
        <a:p>
          <a:endParaRPr lang="en-US"/>
        </a:p>
      </dgm:t>
    </dgm:pt>
    <dgm:pt modelId="{A7A50609-86F5-4FD7-8605-9DE0BCD8246A}" type="sibTrans" cxnId="{B504BAD6-F170-44A9-B584-705F4C21F83A}">
      <dgm:prSet/>
      <dgm:spPr/>
      <dgm:t>
        <a:bodyPr/>
        <a:lstStyle/>
        <a:p>
          <a:endParaRPr lang="en-US"/>
        </a:p>
      </dgm:t>
    </dgm:pt>
    <dgm:pt modelId="{490FC1AB-B77B-4B7F-9281-F4ACADC89810}">
      <dgm:prSet/>
      <dgm:spPr/>
      <dgm:t>
        <a:bodyPr/>
        <a:lstStyle/>
        <a:p>
          <a:r>
            <a:rPr lang="he-IL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הצגת נתונים בגרפים ודשבורד אינטראקטיבי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0315D4-2B91-4243-AD66-CEEA3B99EF0F}" type="parTrans" cxnId="{8ABE1AC3-4B4A-48C5-9D49-7B68FBEAAF9D}">
      <dgm:prSet/>
      <dgm:spPr/>
      <dgm:t>
        <a:bodyPr/>
        <a:lstStyle/>
        <a:p>
          <a:endParaRPr lang="en-US"/>
        </a:p>
      </dgm:t>
    </dgm:pt>
    <dgm:pt modelId="{B5A76952-17DB-4480-9F96-74BDE7C3AA62}" type="sibTrans" cxnId="{8ABE1AC3-4B4A-48C5-9D49-7B68FBEAAF9D}">
      <dgm:prSet/>
      <dgm:spPr/>
      <dgm:t>
        <a:bodyPr/>
        <a:lstStyle/>
        <a:p>
          <a:endParaRPr lang="en-US"/>
        </a:p>
      </dgm:t>
    </dgm:pt>
    <dgm:pt modelId="{7D8D07F9-8752-4F55-84E2-9432D69B1859}" type="pres">
      <dgm:prSet presAssocID="{CEA4E8EB-B22E-448C-B539-A1E1B5827140}" presName="Name0" presStyleCnt="0">
        <dgm:presLayoutVars>
          <dgm:dir/>
          <dgm:resizeHandles val="exact"/>
        </dgm:presLayoutVars>
      </dgm:prSet>
      <dgm:spPr/>
    </dgm:pt>
    <dgm:pt modelId="{C54BB212-07A8-4937-A547-ED66DAB58ABD}" type="pres">
      <dgm:prSet presAssocID="{BE144285-F955-4265-9241-452BB592F642}" presName="node" presStyleLbl="node1" presStyleIdx="0" presStyleCnt="6">
        <dgm:presLayoutVars>
          <dgm:bulletEnabled val="1"/>
        </dgm:presLayoutVars>
      </dgm:prSet>
      <dgm:spPr/>
    </dgm:pt>
    <dgm:pt modelId="{9A50E307-5334-45EF-90A1-CA0E86A780C2}" type="pres">
      <dgm:prSet presAssocID="{FBAA04B9-6A3C-49E7-A02D-442499827B02}" presName="sibTrans" presStyleLbl="sibTrans1D1" presStyleIdx="0" presStyleCnt="5"/>
      <dgm:spPr/>
    </dgm:pt>
    <dgm:pt modelId="{5791C986-01E8-4FDA-BCC2-01AC34CDD7AF}" type="pres">
      <dgm:prSet presAssocID="{FBAA04B9-6A3C-49E7-A02D-442499827B02}" presName="connectorText" presStyleLbl="sibTrans1D1" presStyleIdx="0" presStyleCnt="5"/>
      <dgm:spPr/>
    </dgm:pt>
    <dgm:pt modelId="{3E9ED43E-5B00-4379-849C-D024D4ADDA5C}" type="pres">
      <dgm:prSet presAssocID="{1C353EFE-889D-4E90-BEC1-A5B072A55E5E}" presName="node" presStyleLbl="node1" presStyleIdx="1" presStyleCnt="6">
        <dgm:presLayoutVars>
          <dgm:bulletEnabled val="1"/>
        </dgm:presLayoutVars>
      </dgm:prSet>
      <dgm:spPr/>
    </dgm:pt>
    <dgm:pt modelId="{BBD4D931-1D56-4844-96CB-14B0D4A7AC89}" type="pres">
      <dgm:prSet presAssocID="{7EAD6B45-CFAB-451F-A406-34AC15C82D6A}" presName="sibTrans" presStyleLbl="sibTrans1D1" presStyleIdx="1" presStyleCnt="5"/>
      <dgm:spPr/>
    </dgm:pt>
    <dgm:pt modelId="{084AC1CD-BD8D-45F2-9956-C5855FB219F0}" type="pres">
      <dgm:prSet presAssocID="{7EAD6B45-CFAB-451F-A406-34AC15C82D6A}" presName="connectorText" presStyleLbl="sibTrans1D1" presStyleIdx="1" presStyleCnt="5"/>
      <dgm:spPr/>
    </dgm:pt>
    <dgm:pt modelId="{EB473249-284F-48C5-9F54-894C194DBE40}" type="pres">
      <dgm:prSet presAssocID="{F30C7ED1-8BBD-4C7A-B7B6-559435CB876B}" presName="node" presStyleLbl="node1" presStyleIdx="2" presStyleCnt="6">
        <dgm:presLayoutVars>
          <dgm:bulletEnabled val="1"/>
        </dgm:presLayoutVars>
      </dgm:prSet>
      <dgm:spPr/>
    </dgm:pt>
    <dgm:pt modelId="{1C1B7D79-D370-43B9-B016-8DD05562B027}" type="pres">
      <dgm:prSet presAssocID="{B0B0E661-6F55-44C5-A23A-CB075729522E}" presName="sibTrans" presStyleLbl="sibTrans1D1" presStyleIdx="2" presStyleCnt="5"/>
      <dgm:spPr/>
    </dgm:pt>
    <dgm:pt modelId="{BDCE0CD9-72B8-4EB0-AD32-0A9426952C89}" type="pres">
      <dgm:prSet presAssocID="{B0B0E661-6F55-44C5-A23A-CB075729522E}" presName="connectorText" presStyleLbl="sibTrans1D1" presStyleIdx="2" presStyleCnt="5"/>
      <dgm:spPr/>
    </dgm:pt>
    <dgm:pt modelId="{79F03CFD-0A05-453A-A9AB-039DA7BC082C}" type="pres">
      <dgm:prSet presAssocID="{8FDFE712-5199-44A4-9337-B9DADAC5F6BB}" presName="node" presStyleLbl="node1" presStyleIdx="3" presStyleCnt="6">
        <dgm:presLayoutVars>
          <dgm:bulletEnabled val="1"/>
        </dgm:presLayoutVars>
      </dgm:prSet>
      <dgm:spPr/>
    </dgm:pt>
    <dgm:pt modelId="{8AFC7EA2-EE86-479D-9D63-CECA62F02410}" type="pres">
      <dgm:prSet presAssocID="{A94D0E6D-E1B9-42FE-AA05-2EB99720DB01}" presName="sibTrans" presStyleLbl="sibTrans1D1" presStyleIdx="3" presStyleCnt="5"/>
      <dgm:spPr/>
    </dgm:pt>
    <dgm:pt modelId="{7DCF98C3-4E20-4C86-A793-3DA7EE105A24}" type="pres">
      <dgm:prSet presAssocID="{A94D0E6D-E1B9-42FE-AA05-2EB99720DB01}" presName="connectorText" presStyleLbl="sibTrans1D1" presStyleIdx="3" presStyleCnt="5"/>
      <dgm:spPr/>
    </dgm:pt>
    <dgm:pt modelId="{60B7AF81-6B8A-48BF-B909-3F486EEDC299}" type="pres">
      <dgm:prSet presAssocID="{CF4C43CD-3218-476E-9046-3958748C6447}" presName="node" presStyleLbl="node1" presStyleIdx="4" presStyleCnt="6">
        <dgm:presLayoutVars>
          <dgm:bulletEnabled val="1"/>
        </dgm:presLayoutVars>
      </dgm:prSet>
      <dgm:spPr/>
    </dgm:pt>
    <dgm:pt modelId="{3DDB3B40-0540-41F9-B721-48597BDB6740}" type="pres">
      <dgm:prSet presAssocID="{A7A50609-86F5-4FD7-8605-9DE0BCD8246A}" presName="sibTrans" presStyleLbl="sibTrans1D1" presStyleIdx="4" presStyleCnt="5"/>
      <dgm:spPr/>
    </dgm:pt>
    <dgm:pt modelId="{27187996-7FA7-4757-BCB9-DB25099BA832}" type="pres">
      <dgm:prSet presAssocID="{A7A50609-86F5-4FD7-8605-9DE0BCD8246A}" presName="connectorText" presStyleLbl="sibTrans1D1" presStyleIdx="4" presStyleCnt="5"/>
      <dgm:spPr/>
    </dgm:pt>
    <dgm:pt modelId="{8B22A554-6A98-4118-83FB-98AD6E8BD3DB}" type="pres">
      <dgm:prSet presAssocID="{490FC1AB-B77B-4B7F-9281-F4ACADC89810}" presName="node" presStyleLbl="node1" presStyleIdx="5" presStyleCnt="6">
        <dgm:presLayoutVars>
          <dgm:bulletEnabled val="1"/>
        </dgm:presLayoutVars>
      </dgm:prSet>
      <dgm:spPr/>
    </dgm:pt>
  </dgm:ptLst>
  <dgm:cxnLst>
    <dgm:cxn modelId="{0943F009-958D-4D9D-90D8-03084D9C7AC6}" type="presOf" srcId="{7EAD6B45-CFAB-451F-A406-34AC15C82D6A}" destId="{084AC1CD-BD8D-45F2-9956-C5855FB219F0}" srcOrd="1" destOrd="0" presId="urn:microsoft.com/office/officeart/2016/7/layout/RepeatingBendingProcessNew"/>
    <dgm:cxn modelId="{F5A9150A-9D05-4EEE-B3BA-25F553165841}" type="presOf" srcId="{490FC1AB-B77B-4B7F-9281-F4ACADC89810}" destId="{8B22A554-6A98-4118-83FB-98AD6E8BD3DB}" srcOrd="0" destOrd="0" presId="urn:microsoft.com/office/officeart/2016/7/layout/RepeatingBendingProcessNew"/>
    <dgm:cxn modelId="{00085E0B-F90B-4347-B810-E1347CD48324}" srcId="{CEA4E8EB-B22E-448C-B539-A1E1B5827140}" destId="{F30C7ED1-8BBD-4C7A-B7B6-559435CB876B}" srcOrd="2" destOrd="0" parTransId="{D68836E5-99E6-440B-8FA3-3ED0F4540A8F}" sibTransId="{B0B0E661-6F55-44C5-A23A-CB075729522E}"/>
    <dgm:cxn modelId="{502CF10C-961D-430A-A393-BE7E38265D91}" type="presOf" srcId="{A7A50609-86F5-4FD7-8605-9DE0BCD8246A}" destId="{27187996-7FA7-4757-BCB9-DB25099BA832}" srcOrd="1" destOrd="0" presId="urn:microsoft.com/office/officeart/2016/7/layout/RepeatingBendingProcessNew"/>
    <dgm:cxn modelId="{BACFD60D-7D6A-405E-9014-14027B5DE8C2}" type="presOf" srcId="{B0B0E661-6F55-44C5-A23A-CB075729522E}" destId="{BDCE0CD9-72B8-4EB0-AD32-0A9426952C89}" srcOrd="1" destOrd="0" presId="urn:microsoft.com/office/officeart/2016/7/layout/RepeatingBendingProcessNew"/>
    <dgm:cxn modelId="{FF15D237-8530-4846-98F9-F38022F9F198}" type="presOf" srcId="{B0B0E661-6F55-44C5-A23A-CB075729522E}" destId="{1C1B7D79-D370-43B9-B016-8DD05562B027}" srcOrd="0" destOrd="0" presId="urn:microsoft.com/office/officeart/2016/7/layout/RepeatingBendingProcessNew"/>
    <dgm:cxn modelId="{1CA43342-DEB5-4A1E-B40A-24877EDFF2F0}" type="presOf" srcId="{FBAA04B9-6A3C-49E7-A02D-442499827B02}" destId="{9A50E307-5334-45EF-90A1-CA0E86A780C2}" srcOrd="0" destOrd="0" presId="urn:microsoft.com/office/officeart/2016/7/layout/RepeatingBendingProcessNew"/>
    <dgm:cxn modelId="{4B649E48-1550-469C-926E-F1B4D9A47C04}" srcId="{CEA4E8EB-B22E-448C-B539-A1E1B5827140}" destId="{1C353EFE-889D-4E90-BEC1-A5B072A55E5E}" srcOrd="1" destOrd="0" parTransId="{4CD3475D-7EA4-47B3-9028-04F8F15141C4}" sibTransId="{7EAD6B45-CFAB-451F-A406-34AC15C82D6A}"/>
    <dgm:cxn modelId="{92ACA14C-E6D8-40D6-9193-7DE2686DF814}" type="presOf" srcId="{CF4C43CD-3218-476E-9046-3958748C6447}" destId="{60B7AF81-6B8A-48BF-B909-3F486EEDC299}" srcOrd="0" destOrd="0" presId="urn:microsoft.com/office/officeart/2016/7/layout/RepeatingBendingProcessNew"/>
    <dgm:cxn modelId="{EEEB726D-7683-4B59-AD8C-4531EC44D88C}" type="presOf" srcId="{7EAD6B45-CFAB-451F-A406-34AC15C82D6A}" destId="{BBD4D931-1D56-4844-96CB-14B0D4A7AC89}" srcOrd="0" destOrd="0" presId="urn:microsoft.com/office/officeart/2016/7/layout/RepeatingBendingProcessNew"/>
    <dgm:cxn modelId="{42018285-5117-490D-9C57-CAA110A06F63}" type="presOf" srcId="{BE144285-F955-4265-9241-452BB592F642}" destId="{C54BB212-07A8-4937-A547-ED66DAB58ABD}" srcOrd="0" destOrd="0" presId="urn:microsoft.com/office/officeart/2016/7/layout/RepeatingBendingProcessNew"/>
    <dgm:cxn modelId="{35F9BB87-B485-43F6-B3CA-82D4636CF3E3}" type="presOf" srcId="{1C353EFE-889D-4E90-BEC1-A5B072A55E5E}" destId="{3E9ED43E-5B00-4379-849C-D024D4ADDA5C}" srcOrd="0" destOrd="0" presId="urn:microsoft.com/office/officeart/2016/7/layout/RepeatingBendingProcessNew"/>
    <dgm:cxn modelId="{47E5DB89-2935-48C6-BE57-41E3697ACC50}" type="presOf" srcId="{8FDFE712-5199-44A4-9337-B9DADAC5F6BB}" destId="{79F03CFD-0A05-453A-A9AB-039DA7BC082C}" srcOrd="0" destOrd="0" presId="urn:microsoft.com/office/officeart/2016/7/layout/RepeatingBendingProcessNew"/>
    <dgm:cxn modelId="{D725F193-AD04-46F4-AE38-9E30C10F9C68}" type="presOf" srcId="{FBAA04B9-6A3C-49E7-A02D-442499827B02}" destId="{5791C986-01E8-4FDA-BCC2-01AC34CDD7AF}" srcOrd="1" destOrd="0" presId="urn:microsoft.com/office/officeart/2016/7/layout/RepeatingBendingProcessNew"/>
    <dgm:cxn modelId="{5D713699-B534-4313-A967-A0595174A185}" type="presOf" srcId="{F30C7ED1-8BBD-4C7A-B7B6-559435CB876B}" destId="{EB473249-284F-48C5-9F54-894C194DBE40}" srcOrd="0" destOrd="0" presId="urn:microsoft.com/office/officeart/2016/7/layout/RepeatingBendingProcessNew"/>
    <dgm:cxn modelId="{2BD663B2-30CB-4690-BEE5-D7E6D0EA0C72}" srcId="{CEA4E8EB-B22E-448C-B539-A1E1B5827140}" destId="{BE144285-F955-4265-9241-452BB592F642}" srcOrd="0" destOrd="0" parTransId="{639062D0-FD34-4466-A9A2-564CBC130189}" sibTransId="{FBAA04B9-6A3C-49E7-A02D-442499827B02}"/>
    <dgm:cxn modelId="{8ABE1AC3-4B4A-48C5-9D49-7B68FBEAAF9D}" srcId="{CEA4E8EB-B22E-448C-B539-A1E1B5827140}" destId="{490FC1AB-B77B-4B7F-9281-F4ACADC89810}" srcOrd="5" destOrd="0" parTransId="{0A0315D4-2B91-4243-AD66-CEEA3B99EF0F}" sibTransId="{B5A76952-17DB-4480-9F96-74BDE7C3AA62}"/>
    <dgm:cxn modelId="{84E66ED1-8C3F-460D-8EE4-036ECA5DAFC0}" srcId="{CEA4E8EB-B22E-448C-B539-A1E1B5827140}" destId="{8FDFE712-5199-44A4-9337-B9DADAC5F6BB}" srcOrd="3" destOrd="0" parTransId="{9B3E39C3-6927-4913-9047-3554CE191655}" sibTransId="{A94D0E6D-E1B9-42FE-AA05-2EB99720DB01}"/>
    <dgm:cxn modelId="{181A59D3-F74B-4067-9158-00EB8971FF33}" type="presOf" srcId="{A7A50609-86F5-4FD7-8605-9DE0BCD8246A}" destId="{3DDB3B40-0540-41F9-B721-48597BDB6740}" srcOrd="0" destOrd="0" presId="urn:microsoft.com/office/officeart/2016/7/layout/RepeatingBendingProcessNew"/>
    <dgm:cxn modelId="{B504BAD6-F170-44A9-B584-705F4C21F83A}" srcId="{CEA4E8EB-B22E-448C-B539-A1E1B5827140}" destId="{CF4C43CD-3218-476E-9046-3958748C6447}" srcOrd="4" destOrd="0" parTransId="{90CC3E99-CD1B-4638-A1A7-5958001FC582}" sibTransId="{A7A50609-86F5-4FD7-8605-9DE0BCD8246A}"/>
    <dgm:cxn modelId="{144AE3E1-FC46-464E-819C-A36D0BEC3162}" type="presOf" srcId="{A94D0E6D-E1B9-42FE-AA05-2EB99720DB01}" destId="{8AFC7EA2-EE86-479D-9D63-CECA62F02410}" srcOrd="0" destOrd="0" presId="urn:microsoft.com/office/officeart/2016/7/layout/RepeatingBendingProcessNew"/>
    <dgm:cxn modelId="{C82535F1-99A1-4D36-9F0F-0D1E4269FA19}" type="presOf" srcId="{CEA4E8EB-B22E-448C-B539-A1E1B5827140}" destId="{7D8D07F9-8752-4F55-84E2-9432D69B1859}" srcOrd="0" destOrd="0" presId="urn:microsoft.com/office/officeart/2016/7/layout/RepeatingBendingProcessNew"/>
    <dgm:cxn modelId="{92DD21F5-D668-4464-9361-DA305F06BA2D}" type="presOf" srcId="{A94D0E6D-E1B9-42FE-AA05-2EB99720DB01}" destId="{7DCF98C3-4E20-4C86-A793-3DA7EE105A24}" srcOrd="1" destOrd="0" presId="urn:microsoft.com/office/officeart/2016/7/layout/RepeatingBendingProcessNew"/>
    <dgm:cxn modelId="{D24FD4AD-AA2C-41AB-9420-5FA94766E8F8}" type="presParOf" srcId="{7D8D07F9-8752-4F55-84E2-9432D69B1859}" destId="{C54BB212-07A8-4937-A547-ED66DAB58ABD}" srcOrd="0" destOrd="0" presId="urn:microsoft.com/office/officeart/2016/7/layout/RepeatingBendingProcessNew"/>
    <dgm:cxn modelId="{B0341D60-77D3-4F8C-8DFD-9C28C4C3C6F5}" type="presParOf" srcId="{7D8D07F9-8752-4F55-84E2-9432D69B1859}" destId="{9A50E307-5334-45EF-90A1-CA0E86A780C2}" srcOrd="1" destOrd="0" presId="urn:microsoft.com/office/officeart/2016/7/layout/RepeatingBendingProcessNew"/>
    <dgm:cxn modelId="{95F6C1C5-CA4C-4F86-8D9E-2D52B1E56D7C}" type="presParOf" srcId="{9A50E307-5334-45EF-90A1-CA0E86A780C2}" destId="{5791C986-01E8-4FDA-BCC2-01AC34CDD7AF}" srcOrd="0" destOrd="0" presId="urn:microsoft.com/office/officeart/2016/7/layout/RepeatingBendingProcessNew"/>
    <dgm:cxn modelId="{259552AD-EF6F-46F8-BC43-CF148798EE90}" type="presParOf" srcId="{7D8D07F9-8752-4F55-84E2-9432D69B1859}" destId="{3E9ED43E-5B00-4379-849C-D024D4ADDA5C}" srcOrd="2" destOrd="0" presId="urn:microsoft.com/office/officeart/2016/7/layout/RepeatingBendingProcessNew"/>
    <dgm:cxn modelId="{1E3B1D43-E0B6-4ACA-89C1-7F9420209E0B}" type="presParOf" srcId="{7D8D07F9-8752-4F55-84E2-9432D69B1859}" destId="{BBD4D931-1D56-4844-96CB-14B0D4A7AC89}" srcOrd="3" destOrd="0" presId="urn:microsoft.com/office/officeart/2016/7/layout/RepeatingBendingProcessNew"/>
    <dgm:cxn modelId="{3A767973-54D0-49D0-9F3C-4DD41CC75250}" type="presParOf" srcId="{BBD4D931-1D56-4844-96CB-14B0D4A7AC89}" destId="{084AC1CD-BD8D-45F2-9956-C5855FB219F0}" srcOrd="0" destOrd="0" presId="urn:microsoft.com/office/officeart/2016/7/layout/RepeatingBendingProcessNew"/>
    <dgm:cxn modelId="{282088B8-8A22-4FE5-9E46-ADA76CBC248D}" type="presParOf" srcId="{7D8D07F9-8752-4F55-84E2-9432D69B1859}" destId="{EB473249-284F-48C5-9F54-894C194DBE40}" srcOrd="4" destOrd="0" presId="urn:microsoft.com/office/officeart/2016/7/layout/RepeatingBendingProcessNew"/>
    <dgm:cxn modelId="{532F2836-6067-429A-9894-FE3EFB567883}" type="presParOf" srcId="{7D8D07F9-8752-4F55-84E2-9432D69B1859}" destId="{1C1B7D79-D370-43B9-B016-8DD05562B027}" srcOrd="5" destOrd="0" presId="urn:microsoft.com/office/officeart/2016/7/layout/RepeatingBendingProcessNew"/>
    <dgm:cxn modelId="{3D75BEBD-2369-44AA-A9C0-AD5BA1F5537D}" type="presParOf" srcId="{1C1B7D79-D370-43B9-B016-8DD05562B027}" destId="{BDCE0CD9-72B8-4EB0-AD32-0A9426952C89}" srcOrd="0" destOrd="0" presId="urn:microsoft.com/office/officeart/2016/7/layout/RepeatingBendingProcessNew"/>
    <dgm:cxn modelId="{621C879C-7674-4133-BD1E-9B50F9CE29A7}" type="presParOf" srcId="{7D8D07F9-8752-4F55-84E2-9432D69B1859}" destId="{79F03CFD-0A05-453A-A9AB-039DA7BC082C}" srcOrd="6" destOrd="0" presId="urn:microsoft.com/office/officeart/2016/7/layout/RepeatingBendingProcessNew"/>
    <dgm:cxn modelId="{B8F1630C-6B6B-4C21-8731-1637741BAB12}" type="presParOf" srcId="{7D8D07F9-8752-4F55-84E2-9432D69B1859}" destId="{8AFC7EA2-EE86-479D-9D63-CECA62F02410}" srcOrd="7" destOrd="0" presId="urn:microsoft.com/office/officeart/2016/7/layout/RepeatingBendingProcessNew"/>
    <dgm:cxn modelId="{51C3CE9B-EEE4-4449-B9A2-E4436AD1D936}" type="presParOf" srcId="{8AFC7EA2-EE86-479D-9D63-CECA62F02410}" destId="{7DCF98C3-4E20-4C86-A793-3DA7EE105A24}" srcOrd="0" destOrd="0" presId="urn:microsoft.com/office/officeart/2016/7/layout/RepeatingBendingProcessNew"/>
    <dgm:cxn modelId="{70D5894E-690A-4CAC-81C3-5A9EF05C4C93}" type="presParOf" srcId="{7D8D07F9-8752-4F55-84E2-9432D69B1859}" destId="{60B7AF81-6B8A-48BF-B909-3F486EEDC299}" srcOrd="8" destOrd="0" presId="urn:microsoft.com/office/officeart/2016/7/layout/RepeatingBendingProcessNew"/>
    <dgm:cxn modelId="{AE460C97-DC13-48A1-87BD-C29EBF3A052D}" type="presParOf" srcId="{7D8D07F9-8752-4F55-84E2-9432D69B1859}" destId="{3DDB3B40-0540-41F9-B721-48597BDB6740}" srcOrd="9" destOrd="0" presId="urn:microsoft.com/office/officeart/2016/7/layout/RepeatingBendingProcessNew"/>
    <dgm:cxn modelId="{099ABAC9-705A-4C48-8F51-4889692EC861}" type="presParOf" srcId="{3DDB3B40-0540-41F9-B721-48597BDB6740}" destId="{27187996-7FA7-4757-BCB9-DB25099BA832}" srcOrd="0" destOrd="0" presId="urn:microsoft.com/office/officeart/2016/7/layout/RepeatingBendingProcessNew"/>
    <dgm:cxn modelId="{B29774B9-FD86-49F2-B40F-17DAE751327D}" type="presParOf" srcId="{7D8D07F9-8752-4F55-84E2-9432D69B1859}" destId="{8B22A554-6A98-4118-83FB-98AD6E8BD3D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776CA-7C33-41C1-B6A8-AF18B530AA3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AABAE9-D03C-46B0-B8D3-E968C237AE8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PCA</a:t>
          </a:r>
        </a:p>
      </dgm:t>
    </dgm:pt>
    <dgm:pt modelId="{3110EEB1-2908-41B8-B02B-6D96D93474BE}" type="parTrans" cxnId="{111E84F3-E076-4484-8791-DA191EB1C19C}">
      <dgm:prSet/>
      <dgm:spPr/>
      <dgm:t>
        <a:bodyPr/>
        <a:lstStyle/>
        <a:p>
          <a:endParaRPr lang="en-US"/>
        </a:p>
      </dgm:t>
    </dgm:pt>
    <dgm:pt modelId="{5089C3AF-F6FC-44C5-979A-9C46096BC1FE}" type="sibTrans" cxnId="{111E84F3-E076-4484-8791-DA191EB1C19C}">
      <dgm:prSet/>
      <dgm:spPr/>
      <dgm:t>
        <a:bodyPr/>
        <a:lstStyle/>
        <a:p>
          <a:endParaRPr lang="en-US"/>
        </a:p>
      </dgm:t>
    </dgm:pt>
    <dgm:pt modelId="{6EC66E9E-C23D-4EFA-B628-BDB6D440F56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Cellular Automata</a:t>
          </a:r>
        </a:p>
      </dgm:t>
    </dgm:pt>
    <dgm:pt modelId="{2EB77363-81FD-45C8-BF8E-EB63B8C697AA}" type="parTrans" cxnId="{FD12479F-384D-4672-8EAA-7AE9C2D82AD9}">
      <dgm:prSet/>
      <dgm:spPr/>
      <dgm:t>
        <a:bodyPr/>
        <a:lstStyle/>
        <a:p>
          <a:endParaRPr lang="en-US"/>
        </a:p>
      </dgm:t>
    </dgm:pt>
    <dgm:pt modelId="{2B272240-1E99-4D6D-B263-DE28FFB437BD}" type="sibTrans" cxnId="{FD12479F-384D-4672-8EAA-7AE9C2D82AD9}">
      <dgm:prSet/>
      <dgm:spPr/>
      <dgm:t>
        <a:bodyPr/>
        <a:lstStyle/>
        <a:p>
          <a:endParaRPr lang="en-US"/>
        </a:p>
      </dgm:t>
    </dgm:pt>
    <dgm:pt modelId="{912AD1B2-307B-470C-B096-9B1D4E3F9340}">
      <dgm:prSet/>
      <dgm:spPr/>
      <dgm:t>
        <a:bodyPr/>
        <a:lstStyle/>
        <a:p>
          <a:r>
            <a:rPr lang="he-IL" dirty="0">
              <a:latin typeface="Times New Roman" panose="02020603050405020304" pitchFamily="18" charset="0"/>
              <a:cs typeface="Times New Roman" panose="02020603050405020304" pitchFamily="18" charset="0"/>
            </a:rPr>
            <a:t>מערכת לוגית תומכת החלטה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B6425C-BFA5-4A9A-A467-28E7BA233BCF}" type="parTrans" cxnId="{AE0FFEBC-15F4-485D-8157-2B5CFE6EEE0A}">
      <dgm:prSet/>
      <dgm:spPr/>
      <dgm:t>
        <a:bodyPr/>
        <a:lstStyle/>
        <a:p>
          <a:endParaRPr lang="en-US"/>
        </a:p>
      </dgm:t>
    </dgm:pt>
    <dgm:pt modelId="{131FDE3C-9242-42B7-9609-9EFFD3568596}" type="sibTrans" cxnId="{AE0FFEBC-15F4-485D-8157-2B5CFE6EEE0A}">
      <dgm:prSet/>
      <dgm:spPr/>
      <dgm:t>
        <a:bodyPr/>
        <a:lstStyle/>
        <a:p>
          <a:endParaRPr lang="en-US"/>
        </a:p>
      </dgm:t>
    </dgm:pt>
    <dgm:pt modelId="{32A1472C-0ACF-43F4-80B6-CD726734A38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Biplot – </a:t>
          </a:r>
          <a:r>
            <a:rPr lang="he-IL" dirty="0">
              <a:latin typeface="Times New Roman" panose="02020603050405020304" pitchFamily="18" charset="0"/>
              <a:cs typeface="Times New Roman" panose="02020603050405020304" pitchFamily="18" charset="0"/>
            </a:rPr>
            <a:t>ויזואליזציה של רכיבי 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PCA</a:t>
          </a:r>
        </a:p>
      </dgm:t>
    </dgm:pt>
    <dgm:pt modelId="{133E7DDC-0B2D-4B04-BC5C-CF641D6C0C3A}" type="parTrans" cxnId="{DFD6E19B-C713-4196-8740-72FD5407CD2D}">
      <dgm:prSet/>
      <dgm:spPr/>
      <dgm:t>
        <a:bodyPr/>
        <a:lstStyle/>
        <a:p>
          <a:endParaRPr lang="en-US"/>
        </a:p>
      </dgm:t>
    </dgm:pt>
    <dgm:pt modelId="{76F7EE83-FC3F-454C-ADE6-7CD3022D80AB}" type="sibTrans" cxnId="{DFD6E19B-C713-4196-8740-72FD5407CD2D}">
      <dgm:prSet/>
      <dgm:spPr/>
      <dgm:t>
        <a:bodyPr/>
        <a:lstStyle/>
        <a:p>
          <a:endParaRPr lang="en-US"/>
        </a:p>
      </dgm:t>
    </dgm:pt>
    <dgm:pt modelId="{9988E1AC-8E1E-4C6A-ACB7-04EF5DEF1986}" type="pres">
      <dgm:prSet presAssocID="{081776CA-7C33-41C1-B6A8-AF18B530AA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5008DE-5017-4A4A-9CE1-9429A2A4B68B}" type="pres">
      <dgm:prSet presAssocID="{7FAABAE9-D03C-46B0-B8D3-E968C237AE81}" presName="hierRoot1" presStyleCnt="0"/>
      <dgm:spPr/>
    </dgm:pt>
    <dgm:pt modelId="{24939E0F-DED5-4009-B9EC-DE6411200D74}" type="pres">
      <dgm:prSet presAssocID="{7FAABAE9-D03C-46B0-B8D3-E968C237AE81}" presName="composite" presStyleCnt="0"/>
      <dgm:spPr/>
    </dgm:pt>
    <dgm:pt modelId="{F2AD3B62-6BE1-4D4B-B9B2-B47281FB9F59}" type="pres">
      <dgm:prSet presAssocID="{7FAABAE9-D03C-46B0-B8D3-E968C237AE81}" presName="background" presStyleLbl="node0" presStyleIdx="0" presStyleCnt="4"/>
      <dgm:spPr/>
    </dgm:pt>
    <dgm:pt modelId="{A8E100C1-531D-4AD7-90DA-5D9A871E7619}" type="pres">
      <dgm:prSet presAssocID="{7FAABAE9-D03C-46B0-B8D3-E968C237AE81}" presName="text" presStyleLbl="fgAcc0" presStyleIdx="0" presStyleCnt="4">
        <dgm:presLayoutVars>
          <dgm:chPref val="3"/>
        </dgm:presLayoutVars>
      </dgm:prSet>
      <dgm:spPr/>
    </dgm:pt>
    <dgm:pt modelId="{7A2EA1E0-AFF2-4EC8-86D2-9C6F9D8C6A78}" type="pres">
      <dgm:prSet presAssocID="{7FAABAE9-D03C-46B0-B8D3-E968C237AE81}" presName="hierChild2" presStyleCnt="0"/>
      <dgm:spPr/>
    </dgm:pt>
    <dgm:pt modelId="{9BCAED8B-AF4E-4587-97EE-1AEE21A2AC9F}" type="pres">
      <dgm:prSet presAssocID="{6EC66E9E-C23D-4EFA-B628-BDB6D440F562}" presName="hierRoot1" presStyleCnt="0"/>
      <dgm:spPr/>
    </dgm:pt>
    <dgm:pt modelId="{B23D5088-6CDA-4A6C-B52E-AEDA4A619438}" type="pres">
      <dgm:prSet presAssocID="{6EC66E9E-C23D-4EFA-B628-BDB6D440F562}" presName="composite" presStyleCnt="0"/>
      <dgm:spPr/>
    </dgm:pt>
    <dgm:pt modelId="{F0494F94-52DA-4C21-9E9C-6BE262C3E5A5}" type="pres">
      <dgm:prSet presAssocID="{6EC66E9E-C23D-4EFA-B628-BDB6D440F562}" presName="background" presStyleLbl="node0" presStyleIdx="1" presStyleCnt="4"/>
      <dgm:spPr/>
    </dgm:pt>
    <dgm:pt modelId="{8ED0921F-FFA7-4400-AEE0-9606E8F9B6E1}" type="pres">
      <dgm:prSet presAssocID="{6EC66E9E-C23D-4EFA-B628-BDB6D440F562}" presName="text" presStyleLbl="fgAcc0" presStyleIdx="1" presStyleCnt="4">
        <dgm:presLayoutVars>
          <dgm:chPref val="3"/>
        </dgm:presLayoutVars>
      </dgm:prSet>
      <dgm:spPr/>
    </dgm:pt>
    <dgm:pt modelId="{445C1B8B-D04C-4553-86AD-0E2245FD17CD}" type="pres">
      <dgm:prSet presAssocID="{6EC66E9E-C23D-4EFA-B628-BDB6D440F562}" presName="hierChild2" presStyleCnt="0"/>
      <dgm:spPr/>
    </dgm:pt>
    <dgm:pt modelId="{791A98CC-FF37-4A5C-80D5-FD0AD96BBD4E}" type="pres">
      <dgm:prSet presAssocID="{912AD1B2-307B-470C-B096-9B1D4E3F9340}" presName="hierRoot1" presStyleCnt="0"/>
      <dgm:spPr/>
    </dgm:pt>
    <dgm:pt modelId="{13733BDF-CB86-44EA-AE32-8FBEEB4F251A}" type="pres">
      <dgm:prSet presAssocID="{912AD1B2-307B-470C-B096-9B1D4E3F9340}" presName="composite" presStyleCnt="0"/>
      <dgm:spPr/>
    </dgm:pt>
    <dgm:pt modelId="{9D7FEB04-86E1-4687-8F36-3138D07836FD}" type="pres">
      <dgm:prSet presAssocID="{912AD1B2-307B-470C-B096-9B1D4E3F9340}" presName="background" presStyleLbl="node0" presStyleIdx="2" presStyleCnt="4"/>
      <dgm:spPr/>
    </dgm:pt>
    <dgm:pt modelId="{0FEAD8B9-4389-4E41-A8E0-0B438EF90461}" type="pres">
      <dgm:prSet presAssocID="{912AD1B2-307B-470C-B096-9B1D4E3F9340}" presName="text" presStyleLbl="fgAcc0" presStyleIdx="2" presStyleCnt="4">
        <dgm:presLayoutVars>
          <dgm:chPref val="3"/>
        </dgm:presLayoutVars>
      </dgm:prSet>
      <dgm:spPr/>
    </dgm:pt>
    <dgm:pt modelId="{1B3A34EB-749E-47AB-8418-6E9C1553F943}" type="pres">
      <dgm:prSet presAssocID="{912AD1B2-307B-470C-B096-9B1D4E3F9340}" presName="hierChild2" presStyleCnt="0"/>
      <dgm:spPr/>
    </dgm:pt>
    <dgm:pt modelId="{FE34EA43-1A44-408A-9151-A6710F0EA2F1}" type="pres">
      <dgm:prSet presAssocID="{32A1472C-0ACF-43F4-80B6-CD726734A388}" presName="hierRoot1" presStyleCnt="0"/>
      <dgm:spPr/>
    </dgm:pt>
    <dgm:pt modelId="{81862695-C53D-4AA7-B32B-D7098B970B78}" type="pres">
      <dgm:prSet presAssocID="{32A1472C-0ACF-43F4-80B6-CD726734A388}" presName="composite" presStyleCnt="0"/>
      <dgm:spPr/>
    </dgm:pt>
    <dgm:pt modelId="{CF236107-FE50-41E0-B540-879AC2F1CC25}" type="pres">
      <dgm:prSet presAssocID="{32A1472C-0ACF-43F4-80B6-CD726734A388}" presName="background" presStyleLbl="node0" presStyleIdx="3" presStyleCnt="4"/>
      <dgm:spPr/>
    </dgm:pt>
    <dgm:pt modelId="{12DF599A-D24E-4753-85FC-C7BCDFDDE788}" type="pres">
      <dgm:prSet presAssocID="{32A1472C-0ACF-43F4-80B6-CD726734A388}" presName="text" presStyleLbl="fgAcc0" presStyleIdx="3" presStyleCnt="4">
        <dgm:presLayoutVars>
          <dgm:chPref val="3"/>
        </dgm:presLayoutVars>
      </dgm:prSet>
      <dgm:spPr/>
    </dgm:pt>
    <dgm:pt modelId="{DF696596-3729-42AD-B6F4-D923B91A3E22}" type="pres">
      <dgm:prSet presAssocID="{32A1472C-0ACF-43F4-80B6-CD726734A388}" presName="hierChild2" presStyleCnt="0"/>
      <dgm:spPr/>
    </dgm:pt>
  </dgm:ptLst>
  <dgm:cxnLst>
    <dgm:cxn modelId="{A1BD2526-DB0B-40F6-B20A-5D9BCFDDC02F}" type="presOf" srcId="{912AD1B2-307B-470C-B096-9B1D4E3F9340}" destId="{0FEAD8B9-4389-4E41-A8E0-0B438EF90461}" srcOrd="0" destOrd="0" presId="urn:microsoft.com/office/officeart/2005/8/layout/hierarchy1"/>
    <dgm:cxn modelId="{59226C7C-AEF3-4873-9942-B3859986BA92}" type="presOf" srcId="{32A1472C-0ACF-43F4-80B6-CD726734A388}" destId="{12DF599A-D24E-4753-85FC-C7BCDFDDE788}" srcOrd="0" destOrd="0" presId="urn:microsoft.com/office/officeart/2005/8/layout/hierarchy1"/>
    <dgm:cxn modelId="{DFD6E19B-C713-4196-8740-72FD5407CD2D}" srcId="{081776CA-7C33-41C1-B6A8-AF18B530AA33}" destId="{32A1472C-0ACF-43F4-80B6-CD726734A388}" srcOrd="3" destOrd="0" parTransId="{133E7DDC-0B2D-4B04-BC5C-CF641D6C0C3A}" sibTransId="{76F7EE83-FC3F-454C-ADE6-7CD3022D80AB}"/>
    <dgm:cxn modelId="{FD12479F-384D-4672-8EAA-7AE9C2D82AD9}" srcId="{081776CA-7C33-41C1-B6A8-AF18B530AA33}" destId="{6EC66E9E-C23D-4EFA-B628-BDB6D440F562}" srcOrd="1" destOrd="0" parTransId="{2EB77363-81FD-45C8-BF8E-EB63B8C697AA}" sibTransId="{2B272240-1E99-4D6D-B263-DE28FFB437BD}"/>
    <dgm:cxn modelId="{C6324FAC-59E6-40B5-9D1D-0828461E4DA2}" type="presOf" srcId="{081776CA-7C33-41C1-B6A8-AF18B530AA33}" destId="{9988E1AC-8E1E-4C6A-ACB7-04EF5DEF1986}" srcOrd="0" destOrd="0" presId="urn:microsoft.com/office/officeart/2005/8/layout/hierarchy1"/>
    <dgm:cxn modelId="{AE0FFEBC-15F4-485D-8157-2B5CFE6EEE0A}" srcId="{081776CA-7C33-41C1-B6A8-AF18B530AA33}" destId="{912AD1B2-307B-470C-B096-9B1D4E3F9340}" srcOrd="2" destOrd="0" parTransId="{81B6425C-BFA5-4A9A-A467-28E7BA233BCF}" sibTransId="{131FDE3C-9242-42B7-9609-9EFFD3568596}"/>
    <dgm:cxn modelId="{52CF74D6-3B1B-474E-8D4B-D8AE30558A07}" type="presOf" srcId="{7FAABAE9-D03C-46B0-B8D3-E968C237AE81}" destId="{A8E100C1-531D-4AD7-90DA-5D9A871E7619}" srcOrd="0" destOrd="0" presId="urn:microsoft.com/office/officeart/2005/8/layout/hierarchy1"/>
    <dgm:cxn modelId="{C0477BE3-AEB1-4726-87C7-BA08DEA6C741}" type="presOf" srcId="{6EC66E9E-C23D-4EFA-B628-BDB6D440F562}" destId="{8ED0921F-FFA7-4400-AEE0-9606E8F9B6E1}" srcOrd="0" destOrd="0" presId="urn:microsoft.com/office/officeart/2005/8/layout/hierarchy1"/>
    <dgm:cxn modelId="{111E84F3-E076-4484-8791-DA191EB1C19C}" srcId="{081776CA-7C33-41C1-B6A8-AF18B530AA33}" destId="{7FAABAE9-D03C-46B0-B8D3-E968C237AE81}" srcOrd="0" destOrd="0" parTransId="{3110EEB1-2908-41B8-B02B-6D96D93474BE}" sibTransId="{5089C3AF-F6FC-44C5-979A-9C46096BC1FE}"/>
    <dgm:cxn modelId="{36DEE980-505E-425A-9955-1AC99A0A3AEB}" type="presParOf" srcId="{9988E1AC-8E1E-4C6A-ACB7-04EF5DEF1986}" destId="{655008DE-5017-4A4A-9CE1-9429A2A4B68B}" srcOrd="0" destOrd="0" presId="urn:microsoft.com/office/officeart/2005/8/layout/hierarchy1"/>
    <dgm:cxn modelId="{EA8F4CB8-C29E-4995-9672-21107C13AD70}" type="presParOf" srcId="{655008DE-5017-4A4A-9CE1-9429A2A4B68B}" destId="{24939E0F-DED5-4009-B9EC-DE6411200D74}" srcOrd="0" destOrd="0" presId="urn:microsoft.com/office/officeart/2005/8/layout/hierarchy1"/>
    <dgm:cxn modelId="{54332E8D-ECDF-4232-9475-4F0BFEE3D31F}" type="presParOf" srcId="{24939E0F-DED5-4009-B9EC-DE6411200D74}" destId="{F2AD3B62-6BE1-4D4B-B9B2-B47281FB9F59}" srcOrd="0" destOrd="0" presId="urn:microsoft.com/office/officeart/2005/8/layout/hierarchy1"/>
    <dgm:cxn modelId="{ABF8201D-7FBF-4FF9-9BB9-97882F5C24F4}" type="presParOf" srcId="{24939E0F-DED5-4009-B9EC-DE6411200D74}" destId="{A8E100C1-531D-4AD7-90DA-5D9A871E7619}" srcOrd="1" destOrd="0" presId="urn:microsoft.com/office/officeart/2005/8/layout/hierarchy1"/>
    <dgm:cxn modelId="{894B7E11-62A5-47D1-8AFD-A570CAA25777}" type="presParOf" srcId="{655008DE-5017-4A4A-9CE1-9429A2A4B68B}" destId="{7A2EA1E0-AFF2-4EC8-86D2-9C6F9D8C6A78}" srcOrd="1" destOrd="0" presId="urn:microsoft.com/office/officeart/2005/8/layout/hierarchy1"/>
    <dgm:cxn modelId="{F65B1AF0-0340-42A0-90A5-4BFA23DF6B17}" type="presParOf" srcId="{9988E1AC-8E1E-4C6A-ACB7-04EF5DEF1986}" destId="{9BCAED8B-AF4E-4587-97EE-1AEE21A2AC9F}" srcOrd="1" destOrd="0" presId="urn:microsoft.com/office/officeart/2005/8/layout/hierarchy1"/>
    <dgm:cxn modelId="{D596B957-80A9-4388-8BC2-0F04257303B2}" type="presParOf" srcId="{9BCAED8B-AF4E-4587-97EE-1AEE21A2AC9F}" destId="{B23D5088-6CDA-4A6C-B52E-AEDA4A619438}" srcOrd="0" destOrd="0" presId="urn:microsoft.com/office/officeart/2005/8/layout/hierarchy1"/>
    <dgm:cxn modelId="{D4224821-70E4-451E-BA57-E9D55FA53102}" type="presParOf" srcId="{B23D5088-6CDA-4A6C-B52E-AEDA4A619438}" destId="{F0494F94-52DA-4C21-9E9C-6BE262C3E5A5}" srcOrd="0" destOrd="0" presId="urn:microsoft.com/office/officeart/2005/8/layout/hierarchy1"/>
    <dgm:cxn modelId="{BC5FED70-0138-4640-AC0F-70E5DABD230C}" type="presParOf" srcId="{B23D5088-6CDA-4A6C-B52E-AEDA4A619438}" destId="{8ED0921F-FFA7-4400-AEE0-9606E8F9B6E1}" srcOrd="1" destOrd="0" presId="urn:microsoft.com/office/officeart/2005/8/layout/hierarchy1"/>
    <dgm:cxn modelId="{F8068DA0-844B-4DDA-AD1F-1A2D96B34DAE}" type="presParOf" srcId="{9BCAED8B-AF4E-4587-97EE-1AEE21A2AC9F}" destId="{445C1B8B-D04C-4553-86AD-0E2245FD17CD}" srcOrd="1" destOrd="0" presId="urn:microsoft.com/office/officeart/2005/8/layout/hierarchy1"/>
    <dgm:cxn modelId="{1666CE55-C9EF-4B5E-BEB1-9F54FC9E8119}" type="presParOf" srcId="{9988E1AC-8E1E-4C6A-ACB7-04EF5DEF1986}" destId="{791A98CC-FF37-4A5C-80D5-FD0AD96BBD4E}" srcOrd="2" destOrd="0" presId="urn:microsoft.com/office/officeart/2005/8/layout/hierarchy1"/>
    <dgm:cxn modelId="{60E7D682-4C62-4D7B-B20B-296393FB8481}" type="presParOf" srcId="{791A98CC-FF37-4A5C-80D5-FD0AD96BBD4E}" destId="{13733BDF-CB86-44EA-AE32-8FBEEB4F251A}" srcOrd="0" destOrd="0" presId="urn:microsoft.com/office/officeart/2005/8/layout/hierarchy1"/>
    <dgm:cxn modelId="{71773D2C-9EE5-4AC3-B6EF-066DA8A56763}" type="presParOf" srcId="{13733BDF-CB86-44EA-AE32-8FBEEB4F251A}" destId="{9D7FEB04-86E1-4687-8F36-3138D07836FD}" srcOrd="0" destOrd="0" presId="urn:microsoft.com/office/officeart/2005/8/layout/hierarchy1"/>
    <dgm:cxn modelId="{752E4D94-904A-41C1-BC15-3F0D75B744CC}" type="presParOf" srcId="{13733BDF-CB86-44EA-AE32-8FBEEB4F251A}" destId="{0FEAD8B9-4389-4E41-A8E0-0B438EF90461}" srcOrd="1" destOrd="0" presId="urn:microsoft.com/office/officeart/2005/8/layout/hierarchy1"/>
    <dgm:cxn modelId="{054E64B0-4788-4F81-9E63-4707B5ED47DB}" type="presParOf" srcId="{791A98CC-FF37-4A5C-80D5-FD0AD96BBD4E}" destId="{1B3A34EB-749E-47AB-8418-6E9C1553F943}" srcOrd="1" destOrd="0" presId="urn:microsoft.com/office/officeart/2005/8/layout/hierarchy1"/>
    <dgm:cxn modelId="{ACDE0BCE-0818-44C1-A4F3-55EC150F425F}" type="presParOf" srcId="{9988E1AC-8E1E-4C6A-ACB7-04EF5DEF1986}" destId="{FE34EA43-1A44-408A-9151-A6710F0EA2F1}" srcOrd="3" destOrd="0" presId="urn:microsoft.com/office/officeart/2005/8/layout/hierarchy1"/>
    <dgm:cxn modelId="{AE1BBFAD-0510-4DB4-8AA6-CFA0C5A1C030}" type="presParOf" srcId="{FE34EA43-1A44-408A-9151-A6710F0EA2F1}" destId="{81862695-C53D-4AA7-B32B-D7098B970B78}" srcOrd="0" destOrd="0" presId="urn:microsoft.com/office/officeart/2005/8/layout/hierarchy1"/>
    <dgm:cxn modelId="{08ACDD82-50B9-469F-A0DE-FD50DF13B83D}" type="presParOf" srcId="{81862695-C53D-4AA7-B32B-D7098B970B78}" destId="{CF236107-FE50-41E0-B540-879AC2F1CC25}" srcOrd="0" destOrd="0" presId="urn:microsoft.com/office/officeart/2005/8/layout/hierarchy1"/>
    <dgm:cxn modelId="{7F20E718-80D1-4716-9769-808E7D94F0E9}" type="presParOf" srcId="{81862695-C53D-4AA7-B32B-D7098B970B78}" destId="{12DF599A-D24E-4753-85FC-C7BCDFDDE788}" srcOrd="1" destOrd="0" presId="urn:microsoft.com/office/officeart/2005/8/layout/hierarchy1"/>
    <dgm:cxn modelId="{68A6B33B-BDB3-4658-88E7-57002DA7F280}" type="presParOf" srcId="{FE34EA43-1A44-408A-9151-A6710F0EA2F1}" destId="{DF696596-3729-42AD-B6F4-D923B91A3E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0E307-5334-45EF-90A1-CA0E86A780C2}">
      <dsp:nvSpPr>
        <dsp:cNvPr id="0" name=""/>
        <dsp:cNvSpPr/>
      </dsp:nvSpPr>
      <dsp:spPr>
        <a:xfrm>
          <a:off x="2649223" y="891559"/>
          <a:ext cx="577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520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2780" y="934239"/>
        <a:ext cx="30406" cy="6081"/>
      </dsp:txXfrm>
    </dsp:sp>
    <dsp:sp modelId="{C54BB212-07A8-4937-A547-ED66DAB58ABD}">
      <dsp:nvSpPr>
        <dsp:cNvPr id="0" name=""/>
        <dsp:cNvSpPr/>
      </dsp:nvSpPr>
      <dsp:spPr>
        <a:xfrm>
          <a:off x="7023" y="144079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baseline="0" dirty="0">
              <a:cs typeface="+mj-cs"/>
            </a:rPr>
            <a:t>פיתוח אפליקציה בשם</a:t>
          </a:r>
          <a:r>
            <a:rPr lang="en-IL" sz="2400" b="0" i="0" kern="1200" baseline="0" dirty="0">
              <a:cs typeface="+mj-cs"/>
            </a:rPr>
            <a:t> </a:t>
          </a:r>
          <a:r>
            <a:rPr lang="en-IL" sz="2400" b="1" i="0" kern="1200" baseline="0" dirty="0" err="1">
              <a:cs typeface="+mj-cs"/>
            </a:rPr>
            <a:t>EcoFish</a:t>
          </a:r>
          <a:r>
            <a:rPr lang="en-US" sz="2400" b="1" i="0" kern="1200" baseline="0" dirty="0">
              <a:cs typeface="+mj-cs"/>
            </a:rPr>
            <a:t> </a:t>
          </a:r>
          <a:r>
            <a:rPr lang="he-IL" sz="2400" b="1" i="0" kern="1200" baseline="0" dirty="0">
              <a:cs typeface="+mj-cs"/>
            </a:rPr>
            <a:t>  </a:t>
          </a:r>
          <a:endParaRPr lang="en-US" sz="2400" kern="1200" dirty="0">
            <a:cs typeface="+mj-cs"/>
          </a:endParaRPr>
        </a:p>
      </dsp:txBody>
      <dsp:txXfrm>
        <a:off x="7023" y="144079"/>
        <a:ext cx="2644000" cy="1586400"/>
      </dsp:txXfrm>
    </dsp:sp>
    <dsp:sp modelId="{BBD4D931-1D56-4844-96CB-14B0D4A7AC89}">
      <dsp:nvSpPr>
        <dsp:cNvPr id="0" name=""/>
        <dsp:cNvSpPr/>
      </dsp:nvSpPr>
      <dsp:spPr>
        <a:xfrm>
          <a:off x="5901344" y="891559"/>
          <a:ext cx="577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520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74901" y="934239"/>
        <a:ext cx="30406" cy="6081"/>
      </dsp:txXfrm>
    </dsp:sp>
    <dsp:sp modelId="{3E9ED43E-5B00-4379-849C-D024D4ADDA5C}">
      <dsp:nvSpPr>
        <dsp:cNvPr id="0" name=""/>
        <dsp:cNvSpPr/>
      </dsp:nvSpPr>
      <dsp:spPr>
        <a:xfrm>
          <a:off x="3259143" y="144079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baseline="0" dirty="0">
              <a:cs typeface="+mj-cs"/>
            </a:rPr>
            <a:t>בניית מאגר נתונים (</a:t>
          </a:r>
          <a:r>
            <a:rPr lang="en-US" sz="2400" b="0" i="0" kern="1200" baseline="0" dirty="0">
              <a:cs typeface="+mj-cs"/>
            </a:rPr>
            <a:t>Fake DATA</a:t>
          </a:r>
          <a:r>
            <a:rPr lang="he-IL" sz="2400" b="0" i="0" kern="1200" baseline="0" dirty="0">
              <a:cs typeface="+mj-cs"/>
            </a:rPr>
            <a:t> </a:t>
          </a:r>
          <a:r>
            <a:rPr lang="en-US" sz="2400" b="0" i="0" kern="1200" baseline="0" dirty="0">
              <a:cs typeface="+mj-cs"/>
            </a:rPr>
            <a:t>(</a:t>
          </a:r>
          <a:r>
            <a:rPr lang="ar-JO" sz="2400" b="0" i="0" kern="1200" baseline="0" dirty="0">
              <a:cs typeface="+mj-cs"/>
            </a:rPr>
            <a:t> </a:t>
          </a:r>
          <a:r>
            <a:rPr lang="he-IL" sz="2400" b="0" i="0" kern="1200" baseline="0" dirty="0">
              <a:cs typeface="+mj-cs"/>
            </a:rPr>
            <a:t>על מקורות מים בישראל</a:t>
          </a:r>
          <a:endParaRPr lang="en-US" sz="2400" kern="1200" dirty="0">
            <a:cs typeface="+mj-cs"/>
          </a:endParaRPr>
        </a:p>
      </dsp:txBody>
      <dsp:txXfrm>
        <a:off x="3259143" y="144079"/>
        <a:ext cx="2644000" cy="1586400"/>
      </dsp:txXfrm>
    </dsp:sp>
    <dsp:sp modelId="{1C1B7D79-D370-43B9-B016-8DD05562B027}">
      <dsp:nvSpPr>
        <dsp:cNvPr id="0" name=""/>
        <dsp:cNvSpPr/>
      </dsp:nvSpPr>
      <dsp:spPr>
        <a:xfrm>
          <a:off x="1329023" y="1728679"/>
          <a:ext cx="6504240" cy="577520"/>
        </a:xfrm>
        <a:custGeom>
          <a:avLst/>
          <a:gdLst/>
          <a:ahLst/>
          <a:cxnLst/>
          <a:rect l="0" t="0" r="0" b="0"/>
          <a:pathLst>
            <a:path>
              <a:moveTo>
                <a:pt x="6504240" y="0"/>
              </a:moveTo>
              <a:lnTo>
                <a:pt x="6504240" y="305860"/>
              </a:lnTo>
              <a:lnTo>
                <a:pt x="0" y="305860"/>
              </a:lnTo>
              <a:lnTo>
                <a:pt x="0" y="5775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7828" y="2014399"/>
        <a:ext cx="326630" cy="6081"/>
      </dsp:txXfrm>
    </dsp:sp>
    <dsp:sp modelId="{EB473249-284F-48C5-9F54-894C194DBE40}">
      <dsp:nvSpPr>
        <dsp:cNvPr id="0" name=""/>
        <dsp:cNvSpPr/>
      </dsp:nvSpPr>
      <dsp:spPr>
        <a:xfrm>
          <a:off x="6511264" y="144079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>
              <a:cs typeface="+mj-cs"/>
            </a:rPr>
            <a:t> PCA</a:t>
          </a:r>
          <a:r>
            <a:rPr lang="he-IL" sz="2400" b="0" i="0" kern="1200" baseline="0" dirty="0">
              <a:cs typeface="+mj-cs"/>
            </a:rPr>
            <a:t>ביצוע ניתוח</a:t>
          </a:r>
          <a:r>
            <a:rPr lang="ar-JO" sz="2400" b="0" i="0" kern="1200" baseline="0" dirty="0">
              <a:cs typeface="+mj-cs"/>
            </a:rPr>
            <a:t> </a:t>
          </a:r>
          <a:r>
            <a:rPr lang="en-US" sz="2400" b="0" i="0" kern="1200" baseline="0" dirty="0">
              <a:cs typeface="+mj-cs"/>
            </a:rPr>
            <a:t> </a:t>
          </a:r>
          <a:endParaRPr lang="en-US" sz="2400" kern="1200" dirty="0">
            <a:cs typeface="+mj-cs"/>
          </a:endParaRPr>
        </a:p>
      </dsp:txBody>
      <dsp:txXfrm>
        <a:off x="6511264" y="144079"/>
        <a:ext cx="2644000" cy="1586400"/>
      </dsp:txXfrm>
    </dsp:sp>
    <dsp:sp modelId="{8AFC7EA2-EE86-479D-9D63-CECA62F02410}">
      <dsp:nvSpPr>
        <dsp:cNvPr id="0" name=""/>
        <dsp:cNvSpPr/>
      </dsp:nvSpPr>
      <dsp:spPr>
        <a:xfrm>
          <a:off x="2649223" y="3086080"/>
          <a:ext cx="577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520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2780" y="3128759"/>
        <a:ext cx="30406" cy="6081"/>
      </dsp:txXfrm>
    </dsp:sp>
    <dsp:sp modelId="{79F03CFD-0A05-453A-A9AB-039DA7BC082C}">
      <dsp:nvSpPr>
        <dsp:cNvPr id="0" name=""/>
        <dsp:cNvSpPr/>
      </dsp:nvSpPr>
      <dsp:spPr>
        <a:xfrm>
          <a:off x="7023" y="2338600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סימולציית</a:t>
          </a:r>
          <a:r>
            <a:rPr lang="en-US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L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Cellular Automata</a:t>
          </a:r>
          <a:r>
            <a:rPr lang="en-US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ar-JO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23" y="2338600"/>
        <a:ext cx="2644000" cy="1586400"/>
      </dsp:txXfrm>
    </dsp:sp>
    <dsp:sp modelId="{3DDB3B40-0540-41F9-B721-48597BDB6740}">
      <dsp:nvSpPr>
        <dsp:cNvPr id="0" name=""/>
        <dsp:cNvSpPr/>
      </dsp:nvSpPr>
      <dsp:spPr>
        <a:xfrm>
          <a:off x="5901344" y="3086080"/>
          <a:ext cx="577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520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74901" y="3128759"/>
        <a:ext cx="30406" cy="6081"/>
      </dsp:txXfrm>
    </dsp:sp>
    <dsp:sp modelId="{60B7AF81-6B8A-48BF-B909-3F486EEDC299}">
      <dsp:nvSpPr>
        <dsp:cNvPr id="0" name=""/>
        <dsp:cNvSpPr/>
      </dsp:nvSpPr>
      <dsp:spPr>
        <a:xfrm>
          <a:off x="3259143" y="2338600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פיתוח מערכת תומכת החלטה </a:t>
          </a:r>
          <a:r>
            <a:rPr lang="ar-SA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he-IL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דיג מותר/מוגבל/אסור)</a:t>
          </a:r>
          <a:r>
            <a:rPr lang="ar-JO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    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59143" y="2338600"/>
        <a:ext cx="2644000" cy="1586400"/>
      </dsp:txXfrm>
    </dsp:sp>
    <dsp:sp modelId="{8B22A554-6A98-4118-83FB-98AD6E8BD3DB}">
      <dsp:nvSpPr>
        <dsp:cNvPr id="0" name=""/>
        <dsp:cNvSpPr/>
      </dsp:nvSpPr>
      <dsp:spPr>
        <a:xfrm>
          <a:off x="6511264" y="2338600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הצגת נתונים בגרפים ודשבורד אינטראקטיבי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11264" y="2338600"/>
        <a:ext cx="2644000" cy="158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D3B62-6BE1-4D4B-B9B2-B47281FB9F59}">
      <dsp:nvSpPr>
        <dsp:cNvPr id="0" name=""/>
        <dsp:cNvSpPr/>
      </dsp:nvSpPr>
      <dsp:spPr>
        <a:xfrm>
          <a:off x="3027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100C1-531D-4AD7-90DA-5D9A871E7619}">
      <dsp:nvSpPr>
        <dsp:cNvPr id="0" name=""/>
        <dsp:cNvSpPr/>
      </dsp:nvSpPr>
      <dsp:spPr>
        <a:xfrm>
          <a:off x="243244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PCA</a:t>
          </a:r>
        </a:p>
      </dsp:txBody>
      <dsp:txXfrm>
        <a:off x="283453" y="1501109"/>
        <a:ext cx="2081527" cy="1292417"/>
      </dsp:txXfrm>
    </dsp:sp>
    <dsp:sp modelId="{F0494F94-52DA-4C21-9E9C-6BE262C3E5A5}">
      <dsp:nvSpPr>
        <dsp:cNvPr id="0" name=""/>
        <dsp:cNvSpPr/>
      </dsp:nvSpPr>
      <dsp:spPr>
        <a:xfrm>
          <a:off x="2645405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0921F-FFA7-4400-AEE0-9606E8F9B6E1}">
      <dsp:nvSpPr>
        <dsp:cNvPr id="0" name=""/>
        <dsp:cNvSpPr/>
      </dsp:nvSpPr>
      <dsp:spPr>
        <a:xfrm>
          <a:off x="2885621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Cellular Automata</a:t>
          </a:r>
        </a:p>
      </dsp:txBody>
      <dsp:txXfrm>
        <a:off x="2925830" y="1501109"/>
        <a:ext cx="2081527" cy="1292417"/>
      </dsp:txXfrm>
    </dsp:sp>
    <dsp:sp modelId="{9D7FEB04-86E1-4687-8F36-3138D07836FD}">
      <dsp:nvSpPr>
        <dsp:cNvPr id="0" name=""/>
        <dsp:cNvSpPr/>
      </dsp:nvSpPr>
      <dsp:spPr>
        <a:xfrm>
          <a:off x="5287783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AD8B9-4389-4E41-A8E0-0B438EF90461}">
      <dsp:nvSpPr>
        <dsp:cNvPr id="0" name=""/>
        <dsp:cNvSpPr/>
      </dsp:nvSpPr>
      <dsp:spPr>
        <a:xfrm>
          <a:off x="5527999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מערכת לוגית תומכת החלטה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8208" y="1501109"/>
        <a:ext cx="2081527" cy="1292417"/>
      </dsp:txXfrm>
    </dsp:sp>
    <dsp:sp modelId="{CF236107-FE50-41E0-B540-879AC2F1CC25}">
      <dsp:nvSpPr>
        <dsp:cNvPr id="0" name=""/>
        <dsp:cNvSpPr/>
      </dsp:nvSpPr>
      <dsp:spPr>
        <a:xfrm>
          <a:off x="7930160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F599A-D24E-4753-85FC-C7BCDFDDE788}">
      <dsp:nvSpPr>
        <dsp:cNvPr id="0" name=""/>
        <dsp:cNvSpPr/>
      </dsp:nvSpPr>
      <dsp:spPr>
        <a:xfrm>
          <a:off x="8170376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Biplot – </a:t>
          </a:r>
          <a:r>
            <a:rPr lang="he-IL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ויזואליזציה של רכיבי  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PCA</a:t>
          </a:r>
        </a:p>
      </dsp:txBody>
      <dsp:txXfrm>
        <a:off x="8210585" y="1501109"/>
        <a:ext cx="2081527" cy="1292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0442-99B0-6C9E-A7B1-879C4D845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209C3-6389-B1E9-A799-4A3938990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915EB-684D-DC59-2F07-979DACC4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EE61-7EB1-0D81-3633-F2579B6E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D0B3-DC8A-5B66-0B49-B841DC10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530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775A-5BDB-0D68-F0C5-19C5768B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26083-CC2F-69C5-2435-2054157A5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66A6-0B6F-1350-14FF-B6983FD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BDFE-BF47-8106-CD39-806906EE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CF4F1-E04F-2EB3-3112-D2BCA554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863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72328-0225-B093-8271-50103C522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E7E20-30B7-D094-B5B5-B5039ADDD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01FB-7B71-4295-3960-DB711EEC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3DC64-012B-2A6D-E7D1-31645136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4133-D94E-4458-295E-11DB594A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916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4E1D-3EA3-C137-B0F3-966A7E47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3EFF-1449-8B0B-B6E9-B94CCAD7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1E62-207C-1DC1-A65E-428AEA90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D1E1-68DD-BB84-2953-B2C56631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BACE-6F34-F5D6-36FD-4714B847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39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FAC9-02E5-E2C7-C10A-23A602F4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54A44-0F25-05E6-BD84-082FC60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A70F6-0D5D-9158-F8B0-86736DD0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2D5A9-11D8-396D-1D4B-2F296989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0FE8-9169-E29F-DDD0-66E6E2DF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215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DABE-FEDB-4EAA-E337-C1052774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210E-47B4-F677-7CB9-026750F35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BB043-862A-EE5F-7A90-DB1C11BE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5C0E4-0B99-35CE-E557-29AFDCC0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DF366-C163-ABD3-49BC-C06B17E4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15CE2-F0E7-4BAF-D4BB-CAB31338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83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F0DD-E9FF-53F5-BEE9-CFE8D994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605BF-A9DB-6910-16ED-38CB9DFFC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79898-CE9F-6814-8F0D-1E22F689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A9642-E8B8-11BB-9DC0-968B2968A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5E7F4-2023-2227-4242-7B0B882C0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4A7AF-E295-A91A-E86D-8F893CBC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130A3-9B86-F103-CAD9-66040131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756E8-D072-D336-1975-8900D56C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77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D95D-B8EC-438A-36A4-8BA61F44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1AC70-6729-4F89-BC72-A8F642A2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DC3D3-D31C-CB31-0FD6-E6AE54BD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5D3B9-4424-FBF5-ABD9-3EA3CE68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439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B4F77-EB56-94EC-EFA7-D1608A85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DCE60-4954-207B-C879-2C34BA70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A384-1BF8-5A1D-BC8E-027F15C9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277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E8AA-ED29-B479-6F3D-1089BE2B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2668-6CDD-81C6-6867-7662214F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17D0B-C27A-D81A-E0C8-C1D46A3EA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10563-730C-059C-2935-AA20D6C6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141D5-9FBA-FD50-9174-7915209D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36036-C846-CC7E-C077-B8394F17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302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62BB-5ACD-406A-9E83-8690AD5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ED1D7-5E6D-ADB6-1655-C83CBE515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F53F5-07C7-1160-9DD1-3E2093A0C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25912-F84D-EE2E-B80E-0545AF1F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4734D-C4B6-701A-5B57-DF9EEE9C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618EB-0AFC-503B-1B45-9122C53C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342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7C401-D618-0EA5-B893-745A0924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A0898-3950-BBBA-B249-1A542C0D5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FA84-930A-6EF9-143F-785D18830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F4385B-1025-48FD-956E-663EE41E92E3}" type="datetimeFigureOut">
              <a:rPr lang="en-IL" smtClean="0"/>
              <a:t>06/16/2025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3989-7687-44D5-B649-7F0E94127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C4D7-DEFA-F384-B438-037E56699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86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0" name="Rectangle 7179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תופעה: דג מסתורי נושך את רגליהם של המתרחצים בחופי הים - הידברות">
            <a:extLst>
              <a:ext uri="{FF2B5EF4-FFF2-40B4-BE49-F238E27FC236}">
                <a16:creationId xmlns:a16="http://schemas.microsoft.com/office/drawing/2014/main" id="{AA97A8B3-078E-B4CF-0270-CAB860E1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83"/>
          <a:stretch>
            <a:fillRect/>
          </a:stretch>
        </p:blipFill>
        <p:spPr bwMode="auto">
          <a:xfrm>
            <a:off x="1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67DB1-AD59-F2D8-0D71-CD44DB682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EcoFish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he-IL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e-IL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שומרים על הסביבה ודגים באחריות</a:t>
            </a:r>
            <a:br>
              <a:rPr lang="he-IL" sz="4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L" sz="4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94E4E-CDEF-8793-A681-9ADD1847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he-IL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חברי הקבוצה 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למא אבו עבלה , מירנה אבו חליל וליליאן חרב</a:t>
            </a:r>
            <a:endParaRPr lang="he-IL" sz="1700" dirty="0">
              <a:solidFill>
                <a:srgbClr val="FFFFFF"/>
              </a:solidFill>
            </a:endParaRPr>
          </a:p>
          <a:p>
            <a:r>
              <a:rPr lang="he-IL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17.6.2025</a:t>
            </a:r>
            <a:endParaRPr lang="en-IL" sz="17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9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1">
            <a:extLst>
              <a:ext uri="{FF2B5EF4-FFF2-40B4-BE49-F238E27FC236}">
                <a16:creationId xmlns:a16="http://schemas.microsoft.com/office/drawing/2014/main" id="{7819456E-7EA4-4D5E-4478-20D9FCFCC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"/>
          <a:stretch/>
        </p:blipFill>
        <p:spPr bwMode="auto">
          <a:xfrm>
            <a:off x="741722" y="1802142"/>
            <a:ext cx="5832420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F39AC1-8FB3-FF40-1A91-B9A1D364166C}"/>
              </a:ext>
            </a:extLst>
          </p:cNvPr>
          <p:cNvSpPr txBox="1"/>
          <p:nvPr/>
        </p:nvSpPr>
        <p:spPr>
          <a:xfrm>
            <a:off x="5869260" y="2467839"/>
            <a:ext cx="6322740" cy="1057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</a:pP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הגרף הציג כיצד כל אתר ממוקם במרחב הרכיבים וחשף :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algn="ct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קיבוץ של אתרים דומים (כנרת וחולה למשל)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ct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שונות גבוהה של אתרים חריגים (כמו ים המלח)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8E2FD-EEA2-9ACA-E447-D97FB990BC5D}"/>
              </a:ext>
            </a:extLst>
          </p:cNvPr>
          <p:cNvSpPr txBox="1"/>
          <p:nvPr/>
        </p:nvSpPr>
        <p:spPr>
          <a:xfrm>
            <a:off x="741722" y="1043723"/>
            <a:ext cx="6096000" cy="51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 rtl="1">
              <a:lnSpc>
                <a:spcPct val="107000"/>
              </a:lnSpc>
              <a:buNone/>
            </a:pPr>
            <a:r>
              <a:rPr lang="he-IL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גרף</a:t>
            </a:r>
            <a:r>
              <a:rPr lang="en-US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Biplot </a:t>
            </a:r>
          </a:p>
        </p:txBody>
      </p:sp>
    </p:spTree>
    <p:extLst>
      <p:ext uri="{BB962C8B-B14F-4D97-AF65-F5344CB8AC3E}">
        <p14:creationId xmlns:p14="http://schemas.microsoft.com/office/powerpoint/2010/main" val="30684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389B-5E05-E458-F5FC-90C7D4B9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181" y="766259"/>
            <a:ext cx="10515600" cy="4351338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סימולציית</a:t>
            </a:r>
            <a:r>
              <a:rPr lang="en-US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CA</a:t>
            </a: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lvl="1" indent="0" algn="r" rtl="1">
              <a:lnSpc>
                <a:spcPct val="107000"/>
              </a:lnSpc>
              <a:buSzPts val="1000"/>
              <a:buNone/>
              <a:tabLst>
                <a:tab pos="914400" algn="l"/>
              </a:tabLst>
            </a:pP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גרף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"Water Quality Simulation Over Rounds" </a:t>
            </a: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הראה שינויים באיכות המים לאורך 5 סבבים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lvl="1" indent="0" algn="r" rtl="1">
              <a:lnSpc>
                <a:spcPct val="107000"/>
              </a:lnSpc>
              <a:buSzPts val="1000"/>
              <a:buNone/>
              <a:tabLst>
                <a:tab pos="914400" algn="l"/>
              </a:tabLst>
            </a:pP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נצפו מגמות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lvl="2" indent="0" algn="r" rtl="1">
              <a:lnSpc>
                <a:spcPct val="107000"/>
              </a:lnSpc>
              <a:buSzPts val="1000"/>
              <a:buNone/>
              <a:tabLst>
                <a:tab pos="1371600" algn="l"/>
              </a:tabLst>
            </a:pP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שיפור</a:t>
            </a: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באתרים שנמצאים ליד שכנים איכותיים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lvl="2" indent="0" algn="r" rtl="1">
              <a:lnSpc>
                <a:spcPct val="107000"/>
              </a:lnSpc>
              <a:buSzPts val="1000"/>
              <a:buNone/>
              <a:tabLst>
                <a:tab pos="1371600" algn="l"/>
              </a:tabLst>
            </a:pP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הידרדרות</a:t>
            </a: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באזורים עם שכנים באיכות נמוכה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lvl="2" indent="0" algn="r" rtl="1">
              <a:lnSpc>
                <a:spcPct val="107000"/>
              </a:lnSpc>
              <a:buSzPts val="1000"/>
              <a:buNone/>
              <a:tabLst>
                <a:tab pos="1371600" algn="l"/>
              </a:tabLst>
            </a:pP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יציבות</a:t>
            </a: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באתרים מבודדים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L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תמונה 1">
            <a:extLst>
              <a:ext uri="{FF2B5EF4-FFF2-40B4-BE49-F238E27FC236}">
                <a16:creationId xmlns:a16="http://schemas.microsoft.com/office/drawing/2014/main" id="{991D28C7-D99F-758E-B62A-E48F7DAD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6" y="1543756"/>
            <a:ext cx="6774040" cy="3184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B1ED1A-9D03-8DAA-5EA7-9B7AE5724758}"/>
              </a:ext>
            </a:extLst>
          </p:cNvPr>
          <p:cNvSpPr txBox="1"/>
          <p:nvPr/>
        </p:nvSpPr>
        <p:spPr>
          <a:xfrm>
            <a:off x="5836358" y="4432547"/>
            <a:ext cx="6129866" cy="2146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tabLst>
                <a:tab pos="457200" algn="l"/>
              </a:tabLst>
            </a:pPr>
            <a:r>
              <a:rPr lang="he-IL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המלצות דיג</a:t>
            </a:r>
            <a:r>
              <a:rPr lang="en-US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עבור כל אתר, הוצג סטטוס בצבע וסמל (✅ / ⚠️ / ❌) על בסיס נתונים</a:t>
            </a:r>
            <a:r>
              <a:rPr lang="en-US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לדוגמה</a:t>
            </a:r>
            <a:r>
              <a:rPr lang="he-IL" dirty="0">
                <a:solidFill>
                  <a:srgbClr val="004F88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-</a:t>
            </a: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2" algn="r" rtl="1">
              <a:lnSpc>
                <a:spcPct val="107000"/>
              </a:lnSpc>
              <a:buSzPts val="1000"/>
              <a:tabLst>
                <a:tab pos="1371600" algn="l"/>
              </a:tabLst>
            </a:pPr>
            <a:r>
              <a:rPr lang="he-IL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חולה</a:t>
            </a: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</a:t>
            </a: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מותר לדוג (איכות גבוהה)</a:t>
            </a:r>
            <a:r>
              <a:rPr lang="en-US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2" algn="r" rtl="1">
              <a:lnSpc>
                <a:spcPct val="107000"/>
              </a:lnSpc>
              <a:buSzPts val="1000"/>
              <a:tabLst>
                <a:tab pos="1371600" algn="l"/>
              </a:tabLst>
            </a:pPr>
            <a:r>
              <a:rPr lang="he-IL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ים המלח</a:t>
            </a: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</a:t>
            </a: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אסור לדוג (סטטוס בעייתי)</a:t>
            </a:r>
            <a:r>
              <a:rPr lang="en-US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2" algn="r" rtl="1">
              <a:lnSpc>
                <a:spcPct val="107000"/>
              </a:lnSpc>
              <a:buSzPts val="1000"/>
              <a:tabLst>
                <a:tab pos="1371600" algn="l"/>
              </a:tabLst>
            </a:pPr>
            <a:r>
              <a:rPr lang="he-IL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ירקון</a:t>
            </a: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</a:t>
            </a: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דיג מוגבל</a:t>
            </a:r>
            <a:r>
              <a:rPr lang="en-US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5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2BAA-9101-1497-E138-DDC855AC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rgbClr val="002060"/>
                </a:solidFill>
              </a:rPr>
              <a:t>מה גילינו ?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7FB0-831B-DD33-2BEB-06E2C6E0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889" y="1253331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b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עומק, שטח ואיכות מים משפיעים ביותר</a:t>
            </a:r>
          </a:p>
          <a:p>
            <a:pPr marL="0" indent="0" algn="r" rtl="1">
              <a:buNone/>
            </a:pPr>
            <a:b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ניתן לבנות מערכת פשוטה, אינטואיטיבית ואמינה</a:t>
            </a:r>
          </a:p>
          <a:p>
            <a:pPr marL="0" indent="0" algn="r" rtl="1">
              <a:buNone/>
            </a:pPr>
            <a:b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קיימת השפעה מרחבית בין גופי מים – תומך בניהול אזורי</a:t>
            </a:r>
          </a:p>
          <a:p>
            <a:pPr algn="r"/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3119D-BB2E-4930-1CED-9A467D6FF845}"/>
              </a:ext>
            </a:extLst>
          </p:cNvPr>
          <p:cNvSpPr txBox="1"/>
          <p:nvPr/>
        </p:nvSpPr>
        <p:spPr>
          <a:xfrm>
            <a:off x="1680633" y="4158119"/>
            <a:ext cx="976347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מגבלה עיקרית</a:t>
            </a:r>
            <a:br>
              <a:rPr lang="he-IL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e-IL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DF2C9-0BD8-1B6C-6164-1FEB46F193DB}"/>
              </a:ext>
            </a:extLst>
          </p:cNvPr>
          <p:cNvSpPr txBox="1"/>
          <p:nvPr/>
        </p:nvSpPr>
        <p:spPr>
          <a:xfrm>
            <a:off x="1007534" y="5081449"/>
            <a:ext cx="9120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היעדר מאגר נתונים ממשי →   שימוש בדאטה סינתטית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05979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2B6F-997D-FBAD-1DC9-E16BC0B6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איך ממשיכים מכאן ?</a:t>
            </a:r>
            <a:endParaRPr lang="en-IL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B3C26-A8F5-39FC-6749-1646EF1B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שילוב עם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ar-JO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של רשות המים</a:t>
            </a:r>
          </a:p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הרחבת מאפיינים: תיירות, מינים פולשים</a:t>
            </a:r>
          </a:p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פיתוח אפליקציית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מלאה</a:t>
            </a:r>
          </a:p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העמקה במודלים מרחביים - כמו לחזות את התפשטות הזיהום</a:t>
            </a:r>
          </a:p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אימות עם נתונים אמיתיים</a:t>
            </a:r>
          </a:p>
          <a:p>
            <a:pPr marL="0" indent="0" algn="r">
              <a:buNone/>
            </a:pPr>
            <a:endParaRPr lang="en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0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Rectangle 5141">
            <a:extLst>
              <a:ext uri="{FF2B5EF4-FFF2-40B4-BE49-F238E27FC236}">
                <a16:creationId xmlns:a16="http://schemas.microsoft.com/office/drawing/2014/main" id="{E01013C5-0169-8F8C-FA57-62D87022A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הדייג | צילום של: אדם שרביט">
            <a:extLst>
              <a:ext uri="{FF2B5EF4-FFF2-40B4-BE49-F238E27FC236}">
                <a16:creationId xmlns:a16="http://schemas.microsoft.com/office/drawing/2014/main" id="{7425A6ED-A98A-57E5-46F8-DB5DEA40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3" r="9091"/>
          <a:stretch>
            <a:fillRect/>
          </a:stretch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3" name="Rectangle 5142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72932"/>
            <a:ext cx="12192000" cy="428506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2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22F68-3E87-83EF-8A78-88D773ED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969" y="5331112"/>
            <a:ext cx="8839201" cy="999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e-IL" sz="4000" b="1" dirty="0">
                <a:solidFill>
                  <a:srgbClr val="FFFFFF"/>
                </a:solidFill>
                <a:latin typeface="Abadi Extra Light" panose="020F0502020204030204" pitchFamily="34" charset="0"/>
              </a:rPr>
              <a:t>תודה !</a:t>
            </a:r>
            <a:endParaRPr lang="en-US" sz="4000" b="1" dirty="0">
              <a:solidFill>
                <a:srgbClr val="FFFFFF"/>
              </a:solidFill>
              <a:latin typeface="Abadi Extra Light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1262-CFC7-9C38-9DFC-304BFBE75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027" y="4995348"/>
            <a:ext cx="8728363" cy="5958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כשאנחנו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דגים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בחוכמה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אנחנו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שומרים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על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הים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לדורות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הבאים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37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D33AB-B272-9C24-9EF7-8BB3E245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711" y="-214884"/>
            <a:ext cx="5916169" cy="1527048"/>
          </a:xfrm>
        </p:spPr>
        <p:txBody>
          <a:bodyPr anchor="b">
            <a:normAutofit/>
          </a:bodyPr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מבוא </a:t>
            </a:r>
            <a:endParaRPr lang="en-IL" b="1" dirty="0">
              <a:solidFill>
                <a:srgbClr val="002060"/>
              </a:solidFill>
            </a:endParaRPr>
          </a:p>
        </p:txBody>
      </p:sp>
      <p:pic>
        <p:nvPicPr>
          <p:cNvPr id="1034" name="Picture 10" descr="A boat in the water&#10;&#10;AI-generated content may be incorrect.">
            <a:extLst>
              <a:ext uri="{FF2B5EF4-FFF2-40B4-BE49-F238E27FC236}">
                <a16:creationId xmlns:a16="http://schemas.microsoft.com/office/drawing/2014/main" id="{A495B27D-E8A1-BB83-C698-B61BE0C6D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0" r="38920" b="-1"/>
          <a:stretch>
            <a:fillRect/>
          </a:stretch>
        </p:blipFill>
        <p:spPr bwMode="auto">
          <a:xfrm>
            <a:off x="20" y="10"/>
            <a:ext cx="491030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CB0A-DD87-4CB7-BFDA-B26AE209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768" y="1381461"/>
            <a:ext cx="8184424" cy="4095078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מערכות אקולוגיות מים מתוקים וימיים מאוימות עקב דיג יתר, זיהום, 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שינויי אקלים .</a:t>
            </a:r>
          </a:p>
          <a:p>
            <a:pPr marL="0" indent="0" algn="ctr" rtl="1">
              <a:buNone/>
            </a:pPr>
            <a:endParaRPr lang="he-IL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1">
              <a:buNone/>
            </a:pPr>
            <a:endParaRPr lang="he-IL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1">
              <a:buNone/>
            </a:pPr>
            <a:r>
              <a:rPr lang="he-IL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כיצד לאפשר דיג מקיים תוך שמירה על המערכת האקולוגית?</a:t>
            </a:r>
          </a:p>
          <a:p>
            <a:pPr marL="0" indent="0" rtl="1">
              <a:buNone/>
            </a:pPr>
            <a:endParaRPr lang="he-IL" dirty="0">
              <a:solidFill>
                <a:srgbClr val="002060"/>
              </a:solidFill>
            </a:endParaRPr>
          </a:p>
          <a:p>
            <a:pPr marL="0" indent="0" rtl="1">
              <a:buNone/>
            </a:pPr>
            <a:endParaRPr lang="he-IL" sz="1800" dirty="0"/>
          </a:p>
          <a:p>
            <a:pPr rtl="1"/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231997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6EAB-BE20-D10A-6EC9-7F139061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dirty="0">
                <a:solidFill>
                  <a:srgbClr val="002060"/>
                </a:solidFill>
              </a:rPr>
              <a:t>שאלות מחקר </a:t>
            </a:r>
            <a:endParaRPr lang="en-IL" sz="4800" b="1" dirty="0">
              <a:solidFill>
                <a:srgbClr val="00206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59A4A7-F64E-0226-2C83-1190FFC0B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8466" y="2613392"/>
            <a:ext cx="539931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• </a:t>
            </a:r>
            <a:r>
              <a:rPr kumimoji="0" lang="he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מהם הגורמים הסביבתיים החשובים?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</a:br>
            <a:r>
              <a:rPr kumimoji="0" lang="he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• האם ניתן להמחיש את התנהגות המערכת האקולוגית?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</a:br>
            <a:r>
              <a:rPr kumimoji="0" lang="he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• כיצד משפיעים יחסים מרחביים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307D9-9847-8702-A765-49F8E7708DFA}"/>
              </a:ext>
            </a:extLst>
          </p:cNvPr>
          <p:cNvSpPr txBox="1"/>
          <p:nvPr/>
        </p:nvSpPr>
        <p:spPr>
          <a:xfrm>
            <a:off x="-221064" y="1812109"/>
            <a:ext cx="12228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כיצד ניתן להשתמש בנתונים סביבתיים כדי לקבוע האם ניתן לדוג בכל אחד ממקורות המים בישראל</a:t>
            </a:r>
            <a:r>
              <a:rPr lang="he-IL" altLang="en-IL" sz="2400" dirty="0">
                <a:solidFill>
                  <a:srgbClr val="002060"/>
                </a:solidFill>
                <a:latin typeface="Arial" panose="020B0604020202020204" pitchFamily="34" charset="0"/>
                <a:cs typeface="+mj-cs"/>
              </a:rPr>
              <a:t> ?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cs typeface="+mj-cs"/>
            </a:endParaRPr>
          </a:p>
        </p:txBody>
      </p:sp>
      <p:pic>
        <p:nvPicPr>
          <p:cNvPr id="9" name="Picture 8" descr="מקומות דייג במרכז - כל הנקודות שכל דייג חייב להכיר. מפלמחים ועד הרצליה.">
            <a:extLst>
              <a:ext uri="{FF2B5EF4-FFF2-40B4-BE49-F238E27FC236}">
                <a16:creationId xmlns:a16="http://schemas.microsoft.com/office/drawing/2014/main" id="{CA8FEC50-5953-DC8A-E9D6-F733C6B26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7" y="2828580"/>
            <a:ext cx="5647973" cy="37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84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5B9334-3E03-4CA7-3616-4D3C9DC2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6E587-B8E1-D598-9AF4-EC13FB7E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 מה עשינו עד כה ?</a:t>
            </a:r>
            <a:r>
              <a:rPr lang="en-US" b="1" dirty="0">
                <a:solidFill>
                  <a:srgbClr val="002060"/>
                </a:solidFill>
              </a:rPr>
              <a:t>  </a:t>
            </a:r>
            <a:endParaRPr lang="en-IL" b="1" dirty="0">
              <a:solidFill>
                <a:srgbClr val="002060"/>
              </a:solidFill>
            </a:endParaRPr>
          </a:p>
        </p:txBody>
      </p:sp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1548D093-871F-B59B-722E-99EAE1AFC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595909"/>
              </p:ext>
            </p:extLst>
          </p:nvPr>
        </p:nvGraphicFramePr>
        <p:xfrm>
          <a:off x="1514856" y="2039112"/>
          <a:ext cx="9162288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8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הקלטת מסך 2025-06-16 203809">
            <a:hlinkClick r:id="" action="ppaction://media"/>
            <a:extLst>
              <a:ext uri="{FF2B5EF4-FFF2-40B4-BE49-F238E27FC236}">
                <a16:creationId xmlns:a16="http://schemas.microsoft.com/office/drawing/2014/main" id="{7869E93F-4228-76B8-613F-63C8A106EED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" y="0"/>
            <a:ext cx="12192000" cy="7290261"/>
          </a:xfrm>
        </p:spPr>
      </p:pic>
    </p:spTree>
    <p:extLst>
      <p:ext uri="{BB962C8B-B14F-4D97-AF65-F5344CB8AC3E}">
        <p14:creationId xmlns:p14="http://schemas.microsoft.com/office/powerpoint/2010/main" val="9544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8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CD0A-CD05-AB90-02F5-09BD3F70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>
              <a:lnSpc>
                <a:spcPct val="107000"/>
              </a:lnSpc>
            </a:pPr>
            <a:r>
              <a:rPr lang="he-IL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מחקרים קודמים בתחום</a:t>
            </a:r>
            <a:br>
              <a:rPr lang="en-IL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IL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9918-6818-3191-09B2-2928134C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רילוב ואחרים (2012) : שינוי קהילות דגים בעקבות דיג יתר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המארג : מדדים ביולוגיים ופיזיקו-כימיים להערכת מצב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asknature.org </a:t>
            </a: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פתרונות ביומימטיים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FAO (2020) </a:t>
            </a: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איזון בין שימור למיצוי משאבים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8091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4177-FF00-439B-FB7F-12DF8160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762" y="1079218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אלגורתמים עיקריים שנחקרו </a:t>
            </a:r>
            <a:endParaRPr lang="en-IL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C29121-3255-063D-B5EF-6DC6370E5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125723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69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831F-CE74-AD31-CA20-686C0D92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אלגורתמים עיקריים שנבחרו </a:t>
            </a:r>
            <a:endParaRPr lang="en-IL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F074-1729-331E-54EC-E71786DE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7000"/>
              </a:lnSpc>
              <a:buNone/>
            </a:pP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tabLst>
                <a:tab pos="457200" algn="l"/>
              </a:tabLst>
            </a:pPr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PCA – Principal Component Analysis</a:t>
            </a:r>
            <a:br>
              <a:rPr lang="en-US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שיטה סטטיסטית לצמצום מימדים שהופעלה על משתנים סביבתיים (כמו עומק, שטח, איכות מים ואפשרות לדיג). מטרתה לזהות את הצירים המרכזיים שמסבירים את השונות בין מקורות המים</a:t>
            </a:r>
            <a:r>
              <a:rPr lang="en-US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tabLst>
                <a:tab pos="457200" algn="l"/>
              </a:tabLst>
            </a:pPr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Cellular Automata</a:t>
            </a:r>
            <a:r>
              <a:rPr lang="he-IL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מודל דינמיקה מרחבית</a:t>
            </a:r>
            <a:br>
              <a:rPr lang="en-US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שיטה המדמה את השפעתם של אתרים סמוכים זה על זה. כל גוף מים מייצג "תא" במרחב, ואיכות המים בו משתנה לאורך סבבים בהתאם לשכניו באותו אזור.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tabLst>
                <a:tab pos="457200" algn="l"/>
              </a:tabLst>
            </a:pPr>
            <a:r>
              <a:rPr lang="he-IL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מערכת תומכת החלטה</a:t>
            </a:r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(Rule-Based) - </a:t>
            </a:r>
            <a:br>
              <a:rPr lang="en-US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מבוססת חוקים פשוטים - קלט נתונים סביבתיים לגבי כל אתר, והמערכת מחזירה המלצה: מותר לדוג /  מוגבל /  אסור , לפי שילוב ערכים .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6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3792-4736-2A9A-D4C3-42083B7B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ממצאים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BE7A-A176-AE74-6650-C8A7760A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595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</a:pPr>
            <a:r>
              <a:rPr lang="en-US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PCA </a:t>
            </a:r>
            <a:endParaRPr lang="en-IL" sz="24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algn="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הרכיב הראשון</a:t>
            </a:r>
            <a:r>
              <a:rPr lang="en-US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(PC1) </a:t>
            </a: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הסביר כ־48% מהשונות, וייצג את </a:t>
            </a:r>
            <a:r>
              <a:rPr lang="he-IL" i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גודל גוף המים</a:t>
            </a: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(עומק + שטח)</a:t>
            </a:r>
            <a:endParaRPr lang="en-IL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הרכיב השני</a:t>
            </a:r>
            <a:r>
              <a:rPr lang="en-US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(PC2) </a:t>
            </a: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הסביר כ־32%, וייצג את </a:t>
            </a:r>
            <a:r>
              <a:rPr lang="he-IL" i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איכות המים ומדיניות הדיג</a:t>
            </a:r>
            <a:r>
              <a:rPr lang="en-US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יחד, שני הרכיבים כיסו מעל 80% מהשונות – מה שמעיד על יכולת הסבר גבוהה של המודל</a:t>
            </a:r>
            <a:r>
              <a:rPr lang="en-US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r" rtl="1"/>
            <a:endParaRPr lang="en-IL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6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6D11DD46A124E839DF2970E8A69DF" ma:contentTypeVersion="12" ma:contentTypeDescription="Create a new document." ma:contentTypeScope="" ma:versionID="b2a7149b594b85a7cab9f72e7d442bb4">
  <xsd:schema xmlns:xsd="http://www.w3.org/2001/XMLSchema" xmlns:xs="http://www.w3.org/2001/XMLSchema" xmlns:p="http://schemas.microsoft.com/office/2006/metadata/properties" xmlns:ns3="78d7ce61-d827-4633-bce6-b4c9989d4faf" xmlns:ns4="85437f52-3cbc-46fc-9893-b3a4c78ec149" targetNamespace="http://schemas.microsoft.com/office/2006/metadata/properties" ma:root="true" ma:fieldsID="a018cc8f9f441d52d36757093648572a" ns3:_="" ns4:_="">
    <xsd:import namespace="78d7ce61-d827-4633-bce6-b4c9989d4faf"/>
    <xsd:import namespace="85437f52-3cbc-46fc-9893-b3a4c78ec1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7ce61-d827-4633-bce6-b4c9989d4f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37f52-3cbc-46fc-9893-b3a4c78ec1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EFA018-1943-4190-8373-C0CEB74488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EB5782-409D-4A7C-BC60-ABCA70A48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7ce61-d827-4633-bce6-b4c9989d4faf"/>
    <ds:schemaRef ds:uri="85437f52-3cbc-46fc-9893-b3a4c78ec1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1F73B3-B7B8-4381-89C8-2D6E55ADF0CA}">
  <ds:schemaRefs>
    <ds:schemaRef ds:uri="http://purl.org/dc/terms/"/>
    <ds:schemaRef ds:uri="http://schemas.openxmlformats.org/package/2006/metadata/core-properties"/>
    <ds:schemaRef ds:uri="http://purl.org/dc/dcmitype/"/>
    <ds:schemaRef ds:uri="78d7ce61-d827-4633-bce6-b4c9989d4faf"/>
    <ds:schemaRef ds:uri="85437f52-3cbc-46fc-9893-b3a4c78ec149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5982</TotalTime>
  <Words>569</Words>
  <Application>Microsoft Office PowerPoint</Application>
  <PresentationFormat>מסך רחב</PresentationFormat>
  <Paragraphs>79</Paragraphs>
  <Slides>14</Slides>
  <Notes>0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0" baseType="lpstr">
      <vt:lpstr>Abadi Extra Light</vt:lpstr>
      <vt:lpstr>Aptos</vt:lpstr>
      <vt:lpstr>Aptos Display</vt:lpstr>
      <vt:lpstr>Arial</vt:lpstr>
      <vt:lpstr>Times New Roman</vt:lpstr>
      <vt:lpstr>Office Theme</vt:lpstr>
      <vt:lpstr>EcoFish   שומרים על הסביבה ודגים באחריות </vt:lpstr>
      <vt:lpstr>מבוא </vt:lpstr>
      <vt:lpstr>שאלות מחקר </vt:lpstr>
      <vt:lpstr> מה עשינו עד כה ?  </vt:lpstr>
      <vt:lpstr>מצגת של PowerPoint‏</vt:lpstr>
      <vt:lpstr>מחקרים קודמים בתחום </vt:lpstr>
      <vt:lpstr>אלגורתמים עיקריים שנחקרו </vt:lpstr>
      <vt:lpstr>אלגורתמים עיקריים שנבחרו </vt:lpstr>
      <vt:lpstr>ממצאים</vt:lpstr>
      <vt:lpstr>מצגת של PowerPoint‏</vt:lpstr>
      <vt:lpstr>מצגת של PowerPoint‏</vt:lpstr>
      <vt:lpstr>מה גילינו ?</vt:lpstr>
      <vt:lpstr>איך ממשיכים מכאן ?</vt:lpstr>
      <vt:lpstr>תודה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lama abu abla</dc:creator>
  <cp:lastModifiedBy>מירנה אבו חליל</cp:lastModifiedBy>
  <cp:revision>3</cp:revision>
  <dcterms:created xsi:type="dcterms:W3CDTF">2025-06-12T07:58:55Z</dcterms:created>
  <dcterms:modified xsi:type="dcterms:W3CDTF">2025-06-16T17:47:50Z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0x010100E8A6D11DD46A124E839DF2970E8A69DF</vt:lpwstr>
  </property>
</Properties>
</file>