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306" r:id="rId6"/>
    <p:sldId id="260" r:id="rId7"/>
    <p:sldId id="307" r:id="rId8"/>
    <p:sldId id="261" r:id="rId9"/>
    <p:sldId id="308" r:id="rId10"/>
    <p:sldId id="309" r:id="rId11"/>
    <p:sldId id="310" r:id="rId12"/>
    <p:sldId id="280" r:id="rId13"/>
    <p:sldId id="311" r:id="rId14"/>
    <p:sldId id="312" r:id="rId15"/>
    <p:sldId id="313" r:id="rId16"/>
    <p:sldId id="265" r:id="rId17"/>
    <p:sldId id="316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  <p:bold r:id="rId21"/>
    </p:embeddedFont>
    <p:embeddedFont>
      <p:font typeface="Bebas Neue" panose="020B0606020202050201" pitchFamily="3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Black" panose="00000A00000000000000" pitchFamily="2" charset="0"/>
      <p:bold r:id="rId27"/>
      <p:boldItalic r:id="rId28"/>
    </p:embeddedFont>
    <p:embeddedFont>
      <p:font typeface="Nunito Light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D50E111-8AE6-4029-BEF2-937911F7646F}">
          <p14:sldIdLst>
            <p14:sldId id="256"/>
            <p14:sldId id="257"/>
            <p14:sldId id="258"/>
            <p14:sldId id="259"/>
            <p14:sldId id="306"/>
            <p14:sldId id="260"/>
            <p14:sldId id="307"/>
            <p14:sldId id="261"/>
            <p14:sldId id="308"/>
            <p14:sldId id="309"/>
            <p14:sldId id="310"/>
            <p14:sldId id="280"/>
            <p14:sldId id="311"/>
            <p14:sldId id="312"/>
            <p14:sldId id="313"/>
            <p14:sldId id="26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D23FC8-2484-4F15-9437-BE4FD60BDA4E}">
  <a:tblStyle styleId="{3CD23FC8-2484-4F15-9437-BE4FD60BDA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42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734a882cf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734a882cf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734a882c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734a882c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1734a882cf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1734a882cf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1734a882cf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1734a882cf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796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53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1734a882cf6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1734a882cf6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3" name="Google Shape;13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" name="Google Shape;44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52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7" name="Google Shape;57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9" name="Google Shape;59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0" name="Google Shape;60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" name="Google Shape;88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911" name="Google Shape;911;p25"/>
          <p:cNvGrpSpPr/>
          <p:nvPr/>
        </p:nvGrpSpPr>
        <p:grpSpPr>
          <a:xfrm>
            <a:off x="7488217" y="-507956"/>
            <a:ext cx="2532725" cy="1881750"/>
            <a:chOff x="7221517" y="-507956"/>
            <a:chExt cx="2532725" cy="1881750"/>
          </a:xfrm>
        </p:grpSpPr>
        <p:sp>
          <p:nvSpPr>
            <p:cNvPr id="912" name="Google Shape;912;p2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grpSp>
        <p:nvGrpSpPr>
          <p:cNvPr id="924" name="Google Shape;924;p26"/>
          <p:cNvGrpSpPr/>
          <p:nvPr/>
        </p:nvGrpSpPr>
        <p:grpSpPr>
          <a:xfrm rot="10800000">
            <a:off x="7221517" y="-1342256"/>
            <a:ext cx="2532725" cy="1881750"/>
            <a:chOff x="7221517" y="-507956"/>
            <a:chExt cx="2532725" cy="1881750"/>
          </a:xfrm>
        </p:grpSpPr>
        <p:sp>
          <p:nvSpPr>
            <p:cNvPr id="925" name="Google Shape;925;p26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26"/>
          <p:cNvGrpSpPr/>
          <p:nvPr/>
        </p:nvGrpSpPr>
        <p:grpSpPr>
          <a:xfrm rot="10800000" flipH="1">
            <a:off x="-465158" y="-1342256"/>
            <a:ext cx="2532725" cy="1881750"/>
            <a:chOff x="7221517" y="-507956"/>
            <a:chExt cx="2532725" cy="1881750"/>
          </a:xfrm>
        </p:grpSpPr>
        <p:sp>
          <p:nvSpPr>
            <p:cNvPr id="936" name="Google Shape;936;p26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30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p30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1095" name="Google Shape;1095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0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1106" name="Google Shape;1106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0"/>
          <p:cNvGrpSpPr/>
          <p:nvPr/>
        </p:nvGrpSpPr>
        <p:grpSpPr>
          <a:xfrm>
            <a:off x="1531525" y="4798375"/>
            <a:ext cx="76825" cy="76800"/>
            <a:chOff x="3104875" y="1099400"/>
            <a:chExt cx="76825" cy="76800"/>
          </a:xfrm>
        </p:grpSpPr>
        <p:sp>
          <p:nvSpPr>
            <p:cNvPr id="1117" name="Google Shape;1117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0"/>
          <p:cNvGrpSpPr/>
          <p:nvPr/>
        </p:nvGrpSpPr>
        <p:grpSpPr>
          <a:xfrm>
            <a:off x="8745875" y="2533350"/>
            <a:ext cx="76825" cy="76800"/>
            <a:chOff x="3104875" y="1099400"/>
            <a:chExt cx="76825" cy="76800"/>
          </a:xfrm>
        </p:grpSpPr>
        <p:sp>
          <p:nvSpPr>
            <p:cNvPr id="1120" name="Google Shape;1120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0"/>
          <p:cNvGrpSpPr/>
          <p:nvPr/>
        </p:nvGrpSpPr>
        <p:grpSpPr>
          <a:xfrm>
            <a:off x="3576600" y="215950"/>
            <a:ext cx="76825" cy="76800"/>
            <a:chOff x="3104875" y="1099400"/>
            <a:chExt cx="76825" cy="76800"/>
          </a:xfrm>
        </p:grpSpPr>
        <p:sp>
          <p:nvSpPr>
            <p:cNvPr id="1123" name="Google Shape;1123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5" name="Google Shape;1125;p30"/>
          <p:cNvPicPr preferRelativeResize="0"/>
          <p:nvPr/>
        </p:nvPicPr>
        <p:blipFill rotWithShape="1">
          <a:blip r:embed="rId3">
            <a:alphaModFix/>
          </a:blip>
          <a:srcRect l="15236" r="10474"/>
          <a:stretch/>
        </p:blipFill>
        <p:spPr>
          <a:xfrm>
            <a:off x="7421549" y="539509"/>
            <a:ext cx="1552574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31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128" name="Google Shape;1128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29" name="Google Shape;1129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31" name="Google Shape;1131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32" name="Google Shape;1132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0" name="Google Shape;1160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8" name="Google Shape;1168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1172" name="Google Shape;1172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73" name="Google Shape;1173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4" name="Google Shape;1174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75" name="Google Shape;1175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76" name="Google Shape;1176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4" name="Google Shape;1204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12" name="Google Shape;1212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>
            <a:off x="274225" y="2188525"/>
            <a:ext cx="76825" cy="76800"/>
            <a:chOff x="3104875" y="1099400"/>
            <a:chExt cx="76825" cy="76800"/>
          </a:xfrm>
        </p:grpSpPr>
        <p:sp>
          <p:nvSpPr>
            <p:cNvPr id="1216" name="Google Shape;1216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1"/>
          <p:cNvGrpSpPr/>
          <p:nvPr/>
        </p:nvGrpSpPr>
        <p:grpSpPr>
          <a:xfrm>
            <a:off x="3783350" y="4781250"/>
            <a:ext cx="76825" cy="76800"/>
            <a:chOff x="3104875" y="1099400"/>
            <a:chExt cx="76825" cy="76800"/>
          </a:xfrm>
        </p:grpSpPr>
        <p:sp>
          <p:nvSpPr>
            <p:cNvPr id="1219" name="Google Shape;1219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31"/>
          <p:cNvGrpSpPr/>
          <p:nvPr/>
        </p:nvGrpSpPr>
        <p:grpSpPr>
          <a:xfrm>
            <a:off x="7034175" y="263575"/>
            <a:ext cx="76825" cy="76800"/>
            <a:chOff x="3104875" y="1099400"/>
            <a:chExt cx="76825" cy="76800"/>
          </a:xfrm>
        </p:grpSpPr>
        <p:sp>
          <p:nvSpPr>
            <p:cNvPr id="1222" name="Google Shape;1222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4" name="Google Shape;1224;p31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1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13">
            <a:off x="899285" y="427425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1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1"/>
          <p:cNvPicPr preferRelativeResize="0"/>
          <p:nvPr/>
        </p:nvPicPr>
        <p:blipFill rotWithShape="1">
          <a:blip r:embed="rId5">
            <a:alphaModFix/>
          </a:blip>
          <a:srcRect l="15236" r="10474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31"/>
          <p:cNvPicPr preferRelativeResize="0"/>
          <p:nvPr/>
        </p:nvPicPr>
        <p:blipFill rotWithShape="1">
          <a:blip r:embed="rId6">
            <a:alphaModFix/>
          </a:blip>
          <a:srcRect l="22009" r="18455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0000" y="2384238"/>
            <a:ext cx="735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96250"/>
            <a:ext cx="1381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720000" y="32722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3"/>
          <p:cNvGrpSpPr/>
          <p:nvPr/>
        </p:nvGrpSpPr>
        <p:grpSpPr>
          <a:xfrm>
            <a:off x="5175689" y="2774776"/>
            <a:ext cx="5036265" cy="4113315"/>
            <a:chOff x="4780389" y="2513201"/>
            <a:chExt cx="5036265" cy="4113315"/>
          </a:xfrm>
        </p:grpSpPr>
        <p:grpSp>
          <p:nvGrpSpPr>
            <p:cNvPr id="104" name="Google Shape;104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5" name="Google Shape;105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" name="Google Shape;106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7" name="Google Shape;107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8" name="Google Shape;108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109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110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17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120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126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128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135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6" name="Google Shape;136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4" name="Google Shape;144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2951589" y="-2707787"/>
            <a:ext cx="5036265" cy="4113315"/>
            <a:chOff x="4780389" y="2513201"/>
            <a:chExt cx="5036265" cy="4113315"/>
          </a:xfrm>
        </p:grpSpPr>
        <p:grpSp>
          <p:nvGrpSpPr>
            <p:cNvPr id="148" name="Google Shape;148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49" name="Google Shape;149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" name="Google Shape;150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1" name="Google Shape;151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52" name="Google Shape;152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8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159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162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163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164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165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166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168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169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170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171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172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173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174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175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0" name="Google Shape;180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8" name="Google Shape;188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6"/>
          <p:cNvGrpSpPr/>
          <p:nvPr/>
        </p:nvGrpSpPr>
        <p:grpSpPr>
          <a:xfrm>
            <a:off x="8353997" y="-383894"/>
            <a:ext cx="1346103" cy="1863890"/>
            <a:chOff x="8353997" y="-383894"/>
            <a:chExt cx="1346103" cy="1863890"/>
          </a:xfrm>
        </p:grpSpPr>
        <p:sp>
          <p:nvSpPr>
            <p:cNvPr id="234" name="Google Shape;234;p6"/>
            <p:cNvSpPr/>
            <p:nvPr/>
          </p:nvSpPr>
          <p:spPr>
            <a:xfrm rot="10515604" flipH="1">
              <a:off x="8395233" y="733291"/>
              <a:ext cx="650155" cy="721075"/>
            </a:xfrm>
            <a:custGeom>
              <a:avLst/>
              <a:gdLst/>
              <a:ahLst/>
              <a:cxnLst/>
              <a:rect l="l" t="t" r="r" b="b"/>
              <a:pathLst>
                <a:path w="26008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rot="10515604" flipH="1">
              <a:off x="9021238" y="726016"/>
              <a:ext cx="650180" cy="721100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9" y="20743"/>
                  </a:moveTo>
                  <a:lnTo>
                    <a:pt x="24981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10515604" flipH="1">
              <a:off x="8701958" y="187502"/>
              <a:ext cx="650180" cy="721075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5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rot="10515604" flipH="1">
              <a:off x="8382677" y="-351036"/>
              <a:ext cx="650155" cy="721075"/>
            </a:xfrm>
            <a:custGeom>
              <a:avLst/>
              <a:gdLst/>
              <a:ahLst/>
              <a:cxnLst/>
              <a:rect l="l" t="t" r="r" b="b"/>
              <a:pathLst>
                <a:path w="26008" h="28845" fill="none" extrusionOk="0">
                  <a:moveTo>
                    <a:pt x="26008" y="20743"/>
                  </a:moveTo>
                  <a:lnTo>
                    <a:pt x="24980" y="6320"/>
                  </a:lnTo>
                  <a:lnTo>
                    <a:pt x="11975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rot="10515604" flipH="1">
              <a:off x="9008685" y="-358263"/>
              <a:ext cx="650205" cy="721050"/>
            </a:xfrm>
            <a:custGeom>
              <a:avLst/>
              <a:gdLst/>
              <a:ahLst/>
              <a:cxnLst/>
              <a:rect l="l" t="t" r="r" b="b"/>
              <a:pathLst>
                <a:path w="26010" h="28844" fill="none" extrusionOk="0">
                  <a:moveTo>
                    <a:pt x="26009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10515604" flipH="1">
              <a:off x="8988035" y="-202012"/>
              <a:ext cx="57071" cy="57046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10515604" flipH="1">
              <a:off x="9613745" y="157612"/>
              <a:ext cx="57046" cy="57071"/>
            </a:xfrm>
            <a:custGeom>
              <a:avLst/>
              <a:gdLst/>
              <a:ahLst/>
              <a:cxnLst/>
              <a:rect l="l" t="t" r="r" b="b"/>
              <a:pathLst>
                <a:path w="2282" h="2283" extrusionOk="0">
                  <a:moveTo>
                    <a:pt x="1142" y="0"/>
                  </a:moveTo>
                  <a:cubicBezTo>
                    <a:pt x="512" y="0"/>
                    <a:pt x="1" y="511"/>
                    <a:pt x="1" y="1141"/>
                  </a:cubicBezTo>
                  <a:cubicBezTo>
                    <a:pt x="1" y="1771"/>
                    <a:pt x="512" y="2282"/>
                    <a:pt x="1142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rot="10515604" flipH="1">
              <a:off x="9310934" y="707795"/>
              <a:ext cx="57021" cy="57071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 rot="10515604" flipH="1">
            <a:off x="8362734" y="-200629"/>
            <a:ext cx="57046" cy="57046"/>
          </a:xfrm>
          <a:custGeom>
            <a:avLst/>
            <a:gdLst/>
            <a:ahLst/>
            <a:cxnLst/>
            <a:rect l="l" t="t" r="r" b="b"/>
            <a:pathLst>
              <a:path w="2282" h="2282" extrusionOk="0">
                <a:moveTo>
                  <a:pt x="1141" y="0"/>
                </a:moveTo>
                <a:cubicBezTo>
                  <a:pt x="511" y="0"/>
                  <a:pt x="0" y="511"/>
                  <a:pt x="0" y="1141"/>
                </a:cubicBezTo>
                <a:cubicBezTo>
                  <a:pt x="0" y="1770"/>
                  <a:pt x="511" y="2281"/>
                  <a:pt x="1141" y="2281"/>
                </a:cubicBezTo>
                <a:cubicBezTo>
                  <a:pt x="1772" y="2281"/>
                  <a:pt x="2281" y="1770"/>
                  <a:pt x="2281" y="1141"/>
                </a:cubicBezTo>
                <a:cubicBezTo>
                  <a:pt x="2281" y="511"/>
                  <a:pt x="1772" y="0"/>
                  <a:pt x="11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>
            <a:spLocks noGrp="1"/>
          </p:cNvSpPr>
          <p:nvPr>
            <p:ph type="title"/>
          </p:nvPr>
        </p:nvSpPr>
        <p:spPr>
          <a:xfrm>
            <a:off x="4135975" y="17579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"/>
          <p:cNvSpPr txBox="1">
            <a:spLocks noGrp="1"/>
          </p:cNvSpPr>
          <p:nvPr>
            <p:ph type="subTitle" idx="1"/>
          </p:nvPr>
        </p:nvSpPr>
        <p:spPr>
          <a:xfrm>
            <a:off x="4135975" y="2330600"/>
            <a:ext cx="42948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46" name="Google Shape;246;p7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247" name="Google Shape;247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48" name="Google Shape;248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" name="Google Shape;249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50" name="Google Shape;250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51" name="Google Shape;251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262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263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64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69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270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71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72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273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275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276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277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278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9" name="Google Shape;279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7" name="Google Shape;287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7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291" name="Google Shape;291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92" name="Google Shape;292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3" name="Google Shape;293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94" name="Google Shape;294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95" name="Google Shape;295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301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302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303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315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23" name="Google Shape;323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1"/>
          </p:nvPr>
        </p:nvSpPr>
        <p:spPr>
          <a:xfrm>
            <a:off x="5784713" y="152095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title" idx="2" hasCustomPrompt="1"/>
          </p:nvPr>
        </p:nvSpPr>
        <p:spPr>
          <a:xfrm>
            <a:off x="890575" y="1520950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3"/>
          </p:nvPr>
        </p:nvSpPr>
        <p:spPr>
          <a:xfrm>
            <a:off x="1954644" y="152095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4"/>
          </p:nvPr>
        </p:nvSpPr>
        <p:spPr>
          <a:xfrm>
            <a:off x="5784713" y="2154035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5" hasCustomPrompt="1"/>
          </p:nvPr>
        </p:nvSpPr>
        <p:spPr>
          <a:xfrm>
            <a:off x="890575" y="2154035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6"/>
          </p:nvPr>
        </p:nvSpPr>
        <p:spPr>
          <a:xfrm>
            <a:off x="1954644" y="2154035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subTitle" idx="7"/>
          </p:nvPr>
        </p:nvSpPr>
        <p:spPr>
          <a:xfrm>
            <a:off x="5784713" y="278712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3"/>
          <p:cNvSpPr txBox="1">
            <a:spLocks noGrp="1"/>
          </p:cNvSpPr>
          <p:nvPr>
            <p:ph type="title" idx="8" hasCustomPrompt="1"/>
          </p:nvPr>
        </p:nvSpPr>
        <p:spPr>
          <a:xfrm>
            <a:off x="890575" y="2787120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6" name="Google Shape;546;p13"/>
          <p:cNvSpPr txBox="1">
            <a:spLocks noGrp="1"/>
          </p:cNvSpPr>
          <p:nvPr>
            <p:ph type="subTitle" idx="9"/>
          </p:nvPr>
        </p:nvSpPr>
        <p:spPr>
          <a:xfrm>
            <a:off x="1954644" y="278712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13"/>
          </p:nvPr>
        </p:nvSpPr>
        <p:spPr>
          <a:xfrm>
            <a:off x="5784713" y="3420205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title" idx="14" hasCustomPrompt="1"/>
          </p:nvPr>
        </p:nvSpPr>
        <p:spPr>
          <a:xfrm>
            <a:off x="890575" y="3420205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9" name="Google Shape;549;p13"/>
          <p:cNvSpPr txBox="1">
            <a:spLocks noGrp="1"/>
          </p:cNvSpPr>
          <p:nvPr>
            <p:ph type="subTitle" idx="15"/>
          </p:nvPr>
        </p:nvSpPr>
        <p:spPr>
          <a:xfrm>
            <a:off x="1954644" y="3420205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ubTitle" idx="16"/>
          </p:nvPr>
        </p:nvSpPr>
        <p:spPr>
          <a:xfrm>
            <a:off x="5784713" y="405329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title" idx="17" hasCustomPrompt="1"/>
          </p:nvPr>
        </p:nvSpPr>
        <p:spPr>
          <a:xfrm>
            <a:off x="890575" y="4053290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2" name="Google Shape;552;p13"/>
          <p:cNvSpPr txBox="1">
            <a:spLocks noGrp="1"/>
          </p:cNvSpPr>
          <p:nvPr>
            <p:ph type="subTitle" idx="18"/>
          </p:nvPr>
        </p:nvSpPr>
        <p:spPr>
          <a:xfrm>
            <a:off x="1954644" y="405329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53" name="Google Shape;553;p13"/>
          <p:cNvGrpSpPr/>
          <p:nvPr/>
        </p:nvGrpSpPr>
        <p:grpSpPr>
          <a:xfrm>
            <a:off x="-3773061" y="-978862"/>
            <a:ext cx="5036265" cy="4113315"/>
            <a:chOff x="4780389" y="2513201"/>
            <a:chExt cx="5036265" cy="4113315"/>
          </a:xfrm>
        </p:grpSpPr>
        <p:grpSp>
          <p:nvGrpSpPr>
            <p:cNvPr id="554" name="Google Shape;554;p1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55" name="Google Shape;555;p1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1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558" name="Google Shape;558;p1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1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1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1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1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1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1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1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1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1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1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1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" name="Google Shape;570;p1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" name="Google Shape;571;p1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1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1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1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1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1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1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1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1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1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1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6" name="Google Shape;586;p1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1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1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1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1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94" name="Google Shape;594;p1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1"/>
          <p:cNvSpPr txBox="1">
            <a:spLocks noGrp="1"/>
          </p:cNvSpPr>
          <p:nvPr>
            <p:ph type="subTitle" idx="1"/>
          </p:nvPr>
        </p:nvSpPr>
        <p:spPr>
          <a:xfrm>
            <a:off x="5046298" y="1571625"/>
            <a:ext cx="3383400" cy="28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◆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7" name="Google Shape;787;p21"/>
          <p:cNvSpPr txBox="1">
            <a:spLocks noGrp="1"/>
          </p:cNvSpPr>
          <p:nvPr>
            <p:ph type="subTitle" idx="2"/>
          </p:nvPr>
        </p:nvSpPr>
        <p:spPr>
          <a:xfrm>
            <a:off x="714475" y="1571625"/>
            <a:ext cx="3383400" cy="28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◆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8" name="Google Shape;788;p21"/>
          <p:cNvGrpSpPr/>
          <p:nvPr/>
        </p:nvGrpSpPr>
        <p:grpSpPr>
          <a:xfrm>
            <a:off x="7488217" y="-507956"/>
            <a:ext cx="2532725" cy="1881750"/>
            <a:chOff x="7221517" y="-507956"/>
            <a:chExt cx="2532725" cy="1881750"/>
          </a:xfrm>
        </p:grpSpPr>
        <p:sp>
          <p:nvSpPr>
            <p:cNvPr id="789" name="Google Shape;789;p21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21"/>
          <p:cNvGrpSpPr/>
          <p:nvPr/>
        </p:nvGrpSpPr>
        <p:grpSpPr>
          <a:xfrm flipH="1">
            <a:off x="-969983" y="-507956"/>
            <a:ext cx="2532725" cy="1881750"/>
            <a:chOff x="7221517" y="-507956"/>
            <a:chExt cx="2532725" cy="1881750"/>
          </a:xfrm>
        </p:grpSpPr>
        <p:sp>
          <p:nvSpPr>
            <p:cNvPr id="800" name="Google Shape;800;p21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2"/>
          <p:cNvSpPr txBox="1">
            <a:spLocks noGrp="1"/>
          </p:cNvSpPr>
          <p:nvPr>
            <p:ph type="subTitle" idx="1"/>
          </p:nvPr>
        </p:nvSpPr>
        <p:spPr>
          <a:xfrm>
            <a:off x="926987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2"/>
          <p:cNvSpPr txBox="1">
            <a:spLocks noGrp="1"/>
          </p:cNvSpPr>
          <p:nvPr>
            <p:ph type="subTitle" idx="2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3"/>
          </p:nvPr>
        </p:nvSpPr>
        <p:spPr>
          <a:xfrm>
            <a:off x="6121811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22"/>
          <p:cNvSpPr txBox="1">
            <a:spLocks noGrp="1"/>
          </p:cNvSpPr>
          <p:nvPr>
            <p:ph type="subTitle" idx="4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6" name="Google Shape;816;p22"/>
          <p:cNvSpPr txBox="1">
            <a:spLocks noGrp="1"/>
          </p:cNvSpPr>
          <p:nvPr>
            <p:ph type="subTitle" idx="5"/>
          </p:nvPr>
        </p:nvSpPr>
        <p:spPr>
          <a:xfrm>
            <a:off x="3524399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7" name="Google Shape;817;p22"/>
          <p:cNvSpPr txBox="1">
            <a:spLocks noGrp="1"/>
          </p:cNvSpPr>
          <p:nvPr>
            <p:ph type="subTitle" idx="6"/>
          </p:nvPr>
        </p:nvSpPr>
        <p:spPr>
          <a:xfrm>
            <a:off x="6121811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18" name="Google Shape;818;p22"/>
          <p:cNvGrpSpPr/>
          <p:nvPr/>
        </p:nvGrpSpPr>
        <p:grpSpPr>
          <a:xfrm>
            <a:off x="7221517" y="-507956"/>
            <a:ext cx="2532725" cy="1881750"/>
            <a:chOff x="7221517" y="-507956"/>
            <a:chExt cx="2532725" cy="1881750"/>
          </a:xfrm>
        </p:grpSpPr>
        <p:sp>
          <p:nvSpPr>
            <p:cNvPr id="819" name="Google Shape;819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2"/>
          <p:cNvGrpSpPr/>
          <p:nvPr/>
        </p:nvGrpSpPr>
        <p:grpSpPr>
          <a:xfrm flipH="1">
            <a:off x="-836633" y="-507956"/>
            <a:ext cx="2532725" cy="1881750"/>
            <a:chOff x="7221517" y="-507956"/>
            <a:chExt cx="2532725" cy="1881750"/>
          </a:xfrm>
        </p:grpSpPr>
        <p:sp>
          <p:nvSpPr>
            <p:cNvPr id="830" name="Google Shape;830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23"/>
          <p:cNvSpPr txBox="1">
            <a:spLocks noGrp="1"/>
          </p:cNvSpPr>
          <p:nvPr>
            <p:ph type="subTitle" idx="1"/>
          </p:nvPr>
        </p:nvSpPr>
        <p:spPr>
          <a:xfrm>
            <a:off x="1755325" y="22047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23"/>
          <p:cNvSpPr txBox="1">
            <a:spLocks noGrp="1"/>
          </p:cNvSpPr>
          <p:nvPr>
            <p:ph type="subTitle" idx="2"/>
          </p:nvPr>
        </p:nvSpPr>
        <p:spPr>
          <a:xfrm>
            <a:off x="4793684" y="22047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3"/>
          <p:cNvSpPr txBox="1">
            <a:spLocks noGrp="1"/>
          </p:cNvSpPr>
          <p:nvPr>
            <p:ph type="subTitle" idx="3"/>
          </p:nvPr>
        </p:nvSpPr>
        <p:spPr>
          <a:xfrm>
            <a:off x="1755325" y="36381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23"/>
          <p:cNvSpPr txBox="1">
            <a:spLocks noGrp="1"/>
          </p:cNvSpPr>
          <p:nvPr>
            <p:ph type="subTitle" idx="4"/>
          </p:nvPr>
        </p:nvSpPr>
        <p:spPr>
          <a:xfrm>
            <a:off x="4793684" y="36381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23"/>
          <p:cNvSpPr txBox="1">
            <a:spLocks noGrp="1"/>
          </p:cNvSpPr>
          <p:nvPr>
            <p:ph type="subTitle" idx="5"/>
          </p:nvPr>
        </p:nvSpPr>
        <p:spPr>
          <a:xfrm>
            <a:off x="1755325" y="17475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7" name="Google Shape;847;p23"/>
          <p:cNvSpPr txBox="1">
            <a:spLocks noGrp="1"/>
          </p:cNvSpPr>
          <p:nvPr>
            <p:ph type="subTitle" idx="6"/>
          </p:nvPr>
        </p:nvSpPr>
        <p:spPr>
          <a:xfrm>
            <a:off x="1755325" y="31809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8" name="Google Shape;848;p23"/>
          <p:cNvSpPr txBox="1">
            <a:spLocks noGrp="1"/>
          </p:cNvSpPr>
          <p:nvPr>
            <p:ph type="subTitle" idx="7"/>
          </p:nvPr>
        </p:nvSpPr>
        <p:spPr>
          <a:xfrm>
            <a:off x="4793680" y="17475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9" name="Google Shape;849;p23"/>
          <p:cNvSpPr txBox="1">
            <a:spLocks noGrp="1"/>
          </p:cNvSpPr>
          <p:nvPr>
            <p:ph type="subTitle" idx="8"/>
          </p:nvPr>
        </p:nvSpPr>
        <p:spPr>
          <a:xfrm>
            <a:off x="4793680" y="31809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50" name="Google Shape;850;p23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851" name="Google Shape;851;p23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23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862" name="Google Shape;862;p23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9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35"/>
          <p:cNvPicPr preferRelativeResize="0"/>
          <p:nvPr/>
        </p:nvPicPr>
        <p:blipFill rotWithShape="1">
          <a:blip r:embed="rId3">
            <a:alphaModFix/>
          </a:blip>
          <a:srcRect l="25537" t="7152" r="23467" b="5838"/>
          <a:stretch/>
        </p:blipFill>
        <p:spPr>
          <a:xfrm>
            <a:off x="5198299" y="70850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35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-1020085">
            <a:off x="7029503" y="3396240"/>
            <a:ext cx="1187445" cy="1121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1" name="Google Shape;1241;p35"/>
          <p:cNvGrpSpPr/>
          <p:nvPr/>
        </p:nvGrpSpPr>
        <p:grpSpPr>
          <a:xfrm>
            <a:off x="7905475" y="1913575"/>
            <a:ext cx="76825" cy="76800"/>
            <a:chOff x="3104875" y="1099400"/>
            <a:chExt cx="76825" cy="76800"/>
          </a:xfrm>
        </p:grpSpPr>
        <p:sp>
          <p:nvSpPr>
            <p:cNvPr id="1242" name="Google Shape;1242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5"/>
          <p:cNvGrpSpPr/>
          <p:nvPr/>
        </p:nvGrpSpPr>
        <p:grpSpPr>
          <a:xfrm>
            <a:off x="4400275" y="699350"/>
            <a:ext cx="76825" cy="76800"/>
            <a:chOff x="3104875" y="1099400"/>
            <a:chExt cx="76825" cy="76800"/>
          </a:xfrm>
        </p:grpSpPr>
        <p:sp>
          <p:nvSpPr>
            <p:cNvPr id="1245" name="Google Shape;1245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7" name="Google Shape;1247;p35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-1152297">
            <a:off x="6577050" y="457137"/>
            <a:ext cx="1647827" cy="10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35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 AND</a:t>
            </a:r>
            <a:b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INCOME TRACKER</a:t>
            </a: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 Black"/>
              </a:rPr>
              <a:t> </a:t>
            </a:r>
            <a:endParaRPr lang="en-IN" sz="4000" b="1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PROJECT PROPOSAL</a:t>
            </a:r>
            <a:endParaRPr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49" name="Google Shape;1249;p35"/>
          <p:cNvSpPr txBox="1">
            <a:spLocks noGrp="1"/>
          </p:cNvSpPr>
          <p:nvPr>
            <p:ph type="subTitle" idx="1"/>
          </p:nvPr>
        </p:nvSpPr>
        <p:spPr>
          <a:xfrm>
            <a:off x="713224" y="3521112"/>
            <a:ext cx="4605535" cy="845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GUIDE BY---JEEJO (Senior Technical Trainer)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---ByteXl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6AE7-893A-9885-81BD-2C0078E0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ExpenseIncomeTableModel</a:t>
            </a:r>
            <a:r>
              <a:rPr lang="en-IN" dirty="0"/>
              <a:t>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02428-BEB2-6C11-3752-3BE1D66D6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016" y="1571625"/>
            <a:ext cx="5035296" cy="3207640"/>
          </a:xfrm>
        </p:spPr>
        <p:txBody>
          <a:bodyPr/>
          <a:lstStyle/>
          <a:p>
            <a:pPr algn="just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Methods:</a:t>
            </a:r>
          </a:p>
          <a:p>
            <a:pPr algn="just"/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addEntry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ExpenseIncomeEntry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just"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entry):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Adds a new entry to the entries list and notifies the table of the new row.</a:t>
            </a:r>
          </a:p>
          <a:p>
            <a:pPr algn="just"/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getRowCount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getColumnCount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getColumnName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intcolumn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getValueAt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(int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rowIndex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columnIndex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required by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AbstractTableModel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define the structure and data of the table.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BF09218-9E2C-E91D-0018-298AF4CE25D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algn="just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Fields:</a:t>
            </a:r>
          </a:p>
          <a:p>
            <a:pPr algn="just"/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Entries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List of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ExpenseIncomeEntry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objects containing all entries.</a:t>
            </a:r>
          </a:p>
          <a:p>
            <a:pPr algn="just"/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ColumnNames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Array of column names for the table ({"Date", "Description", "Amount", "Type"}).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4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6AE7-893A-9885-81BD-2C0078E0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ExpensesIncomesTracker</a:t>
            </a:r>
            <a:r>
              <a:rPr lang="en-IN" dirty="0"/>
              <a:t>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02428-BEB2-6C11-3752-3BE1D66D6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40" y="1571625"/>
            <a:ext cx="4358640" cy="2800500"/>
          </a:xfrm>
        </p:spPr>
        <p:txBody>
          <a:bodyPr/>
          <a:lstStyle/>
          <a:p>
            <a:pPr algn="just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Methods:</a:t>
            </a:r>
          </a:p>
          <a:p>
            <a:pPr algn="just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ExpensesIncomesTracker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()): Initializes UI components, sets look and feel 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FlatDarkLaf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and configures layout.</a:t>
            </a:r>
          </a:p>
          <a:p>
            <a:pPr algn="just"/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Addentry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adding new entries to the table, validates input, updates balance, and updates UI components accordingly.</a:t>
            </a:r>
          </a:p>
          <a:p>
            <a:pPr algn="just"/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Clearinputfields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Clears input fields 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dateField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descriptionField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amountField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typeCombobox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after adding an entry.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AE22AC-64B8-3CD6-11C9-0A2E384DD1C4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509243" y="1439436"/>
            <a:ext cx="392051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Tablemodel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Instance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ExpenseIncomeTableModel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managing table data.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displaying expense and income entries.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dateField,descriptionField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amountField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typeCombobox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JTextField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JComboBox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adding new entries.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Balancelabel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display the current balance.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Stores the current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3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59"/>
          <p:cNvSpPr/>
          <p:nvPr/>
        </p:nvSpPr>
        <p:spPr>
          <a:xfrm rot="5400000">
            <a:off x="1252872" y="2323950"/>
            <a:ext cx="903900" cy="783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59"/>
          <p:cNvSpPr/>
          <p:nvPr/>
        </p:nvSpPr>
        <p:spPr>
          <a:xfrm rot="5400000">
            <a:off x="5075776" y="2323950"/>
            <a:ext cx="903900" cy="783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9"/>
          <p:cNvSpPr/>
          <p:nvPr/>
        </p:nvSpPr>
        <p:spPr>
          <a:xfrm rot="5400000">
            <a:off x="6987227" y="2630048"/>
            <a:ext cx="903900" cy="783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9"/>
          <p:cNvSpPr/>
          <p:nvPr/>
        </p:nvSpPr>
        <p:spPr>
          <a:xfrm rot="5400000">
            <a:off x="3164324" y="2630048"/>
            <a:ext cx="903900" cy="783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OF PROJECT</a:t>
            </a:r>
            <a:endParaRPr dirty="0"/>
          </a:p>
        </p:txBody>
      </p:sp>
      <p:sp>
        <p:nvSpPr>
          <p:cNvPr id="2066" name="Google Shape;2066;p59"/>
          <p:cNvSpPr/>
          <p:nvPr/>
        </p:nvSpPr>
        <p:spPr>
          <a:xfrm rot="10800000">
            <a:off x="6484674" y="2871507"/>
            <a:ext cx="1909006" cy="955096"/>
          </a:xfrm>
          <a:custGeom>
            <a:avLst/>
            <a:gdLst/>
            <a:ahLst/>
            <a:cxnLst/>
            <a:rect l="l" t="t" r="r" b="b"/>
            <a:pathLst>
              <a:path w="44065" h="22050" fill="none" extrusionOk="0">
                <a:moveTo>
                  <a:pt x="0" y="22050"/>
                </a:moveTo>
                <a:cubicBezTo>
                  <a:pt x="0" y="9874"/>
                  <a:pt x="9874" y="1"/>
                  <a:pt x="22049" y="1"/>
                </a:cubicBezTo>
                <a:cubicBezTo>
                  <a:pt x="34191" y="1"/>
                  <a:pt x="44065" y="9874"/>
                  <a:pt x="44065" y="2205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59"/>
          <p:cNvSpPr txBox="1"/>
          <p:nvPr/>
        </p:nvSpPr>
        <p:spPr>
          <a:xfrm>
            <a:off x="744672" y="3265870"/>
            <a:ext cx="192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STEP1</a:t>
            </a:r>
            <a:endParaRPr sz="21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68" name="Google Shape;2068;p59"/>
          <p:cNvSpPr txBox="1"/>
          <p:nvPr/>
        </p:nvSpPr>
        <p:spPr>
          <a:xfrm>
            <a:off x="2656124" y="2006363"/>
            <a:ext cx="192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Step2</a:t>
            </a:r>
            <a:endParaRPr sz="21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69" name="Google Shape;2069;p59"/>
          <p:cNvSpPr txBox="1"/>
          <p:nvPr/>
        </p:nvSpPr>
        <p:spPr>
          <a:xfrm>
            <a:off x="2727496" y="1565747"/>
            <a:ext cx="1920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Enter the Monthly Income.</a:t>
            </a:r>
            <a:endParaRPr lang="en-IN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0" name="Google Shape;2070;p59"/>
          <p:cNvSpPr/>
          <p:nvPr/>
        </p:nvSpPr>
        <p:spPr>
          <a:xfrm rot="10800000">
            <a:off x="4573201" y="1927914"/>
            <a:ext cx="1909049" cy="953666"/>
          </a:xfrm>
          <a:custGeom>
            <a:avLst/>
            <a:gdLst/>
            <a:ahLst/>
            <a:cxnLst/>
            <a:rect l="l" t="t" r="r" b="b"/>
            <a:pathLst>
              <a:path w="44066" h="22017" fill="none" extrusionOk="0">
                <a:moveTo>
                  <a:pt x="44065" y="1"/>
                </a:moveTo>
                <a:cubicBezTo>
                  <a:pt x="44065" y="12176"/>
                  <a:pt x="34191" y="22016"/>
                  <a:pt x="22049" y="22016"/>
                </a:cubicBezTo>
                <a:cubicBezTo>
                  <a:pt x="9874" y="22016"/>
                  <a:pt x="0" y="12176"/>
                  <a:pt x="0" y="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59"/>
          <p:cNvSpPr/>
          <p:nvPr/>
        </p:nvSpPr>
        <p:spPr>
          <a:xfrm rot="10800000">
            <a:off x="2661771" y="2871507"/>
            <a:ext cx="1909006" cy="955096"/>
          </a:xfrm>
          <a:custGeom>
            <a:avLst/>
            <a:gdLst/>
            <a:ahLst/>
            <a:cxnLst/>
            <a:rect l="l" t="t" r="r" b="b"/>
            <a:pathLst>
              <a:path w="44065" h="22050" fill="none" extrusionOk="0">
                <a:moveTo>
                  <a:pt x="0" y="22050"/>
                </a:moveTo>
                <a:cubicBezTo>
                  <a:pt x="0" y="9874"/>
                  <a:pt x="9874" y="1"/>
                  <a:pt x="22049" y="1"/>
                </a:cubicBezTo>
                <a:cubicBezTo>
                  <a:pt x="34191" y="1"/>
                  <a:pt x="44065" y="9874"/>
                  <a:pt x="44065" y="2205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59"/>
          <p:cNvSpPr/>
          <p:nvPr/>
        </p:nvSpPr>
        <p:spPr>
          <a:xfrm rot="10800000">
            <a:off x="750298" y="1927914"/>
            <a:ext cx="1909049" cy="953666"/>
          </a:xfrm>
          <a:custGeom>
            <a:avLst/>
            <a:gdLst/>
            <a:ahLst/>
            <a:cxnLst/>
            <a:rect l="l" t="t" r="r" b="b"/>
            <a:pathLst>
              <a:path w="44066" h="22017" fill="none" extrusionOk="0">
                <a:moveTo>
                  <a:pt x="44066" y="1"/>
                </a:moveTo>
                <a:cubicBezTo>
                  <a:pt x="44066" y="12176"/>
                  <a:pt x="34192" y="22016"/>
                  <a:pt x="22017" y="22016"/>
                </a:cubicBezTo>
                <a:cubicBezTo>
                  <a:pt x="9875" y="22016"/>
                  <a:pt x="1" y="12176"/>
                  <a:pt x="1" y="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59"/>
          <p:cNvSpPr/>
          <p:nvPr/>
        </p:nvSpPr>
        <p:spPr>
          <a:xfrm rot="10800000">
            <a:off x="6397730" y="2776039"/>
            <a:ext cx="159037" cy="159009"/>
          </a:xfrm>
          <a:custGeom>
            <a:avLst/>
            <a:gdLst/>
            <a:ahLst/>
            <a:cxnLst/>
            <a:rect l="l" t="t" r="r" b="b"/>
            <a:pathLst>
              <a:path w="3671" h="3671" extrusionOk="0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59"/>
          <p:cNvSpPr/>
          <p:nvPr/>
        </p:nvSpPr>
        <p:spPr>
          <a:xfrm rot="10800000">
            <a:off x="4488802" y="2776039"/>
            <a:ext cx="158994" cy="159009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1" y="835"/>
                  <a:pt x="1" y="1836"/>
                </a:cubicBezTo>
                <a:cubicBezTo>
                  <a:pt x="1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69" y="1"/>
                  <a:pt x="1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59"/>
          <p:cNvSpPr/>
          <p:nvPr/>
        </p:nvSpPr>
        <p:spPr>
          <a:xfrm rot="10800000">
            <a:off x="2579832" y="2776039"/>
            <a:ext cx="158994" cy="159009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0" y="835"/>
                  <a:pt x="0" y="1836"/>
                </a:cubicBezTo>
                <a:cubicBezTo>
                  <a:pt x="0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59"/>
          <p:cNvSpPr txBox="1"/>
          <p:nvPr/>
        </p:nvSpPr>
        <p:spPr>
          <a:xfrm>
            <a:off x="4567576" y="3265870"/>
            <a:ext cx="192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Step3</a:t>
            </a:r>
            <a:endParaRPr sz="21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7" name="Google Shape;2077;p59"/>
          <p:cNvSpPr txBox="1"/>
          <p:nvPr/>
        </p:nvSpPr>
        <p:spPr>
          <a:xfrm>
            <a:off x="6479027" y="2006363"/>
            <a:ext cx="192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Step4</a:t>
            </a:r>
            <a:endParaRPr sz="21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8" name="Google Shape;2078;p59"/>
          <p:cNvSpPr txBox="1"/>
          <p:nvPr/>
        </p:nvSpPr>
        <p:spPr>
          <a:xfrm>
            <a:off x="6479027" y="1565747"/>
            <a:ext cx="1920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 Update and Balance Calculations.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9" name="Google Shape;2079;p59"/>
          <p:cNvSpPr txBox="1"/>
          <p:nvPr/>
        </p:nvSpPr>
        <p:spPr>
          <a:xfrm>
            <a:off x="744672" y="3646100"/>
            <a:ext cx="1920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 User Interface.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0" name="Google Shape;2080;p59"/>
          <p:cNvSpPr txBox="1"/>
          <p:nvPr/>
        </p:nvSpPr>
        <p:spPr>
          <a:xfrm>
            <a:off x="4647796" y="3564035"/>
            <a:ext cx="1989191" cy="71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Enter Monthly Expenses.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81" name="Google Shape;2081;p59"/>
          <p:cNvGrpSpPr/>
          <p:nvPr/>
        </p:nvGrpSpPr>
        <p:grpSpPr>
          <a:xfrm>
            <a:off x="7225927" y="2753510"/>
            <a:ext cx="426501" cy="536674"/>
            <a:chOff x="2636386" y="3145176"/>
            <a:chExt cx="478408" cy="601990"/>
          </a:xfrm>
        </p:grpSpPr>
        <p:sp>
          <p:nvSpPr>
            <p:cNvPr id="2082" name="Google Shape;2082;p59"/>
            <p:cNvSpPr/>
            <p:nvPr/>
          </p:nvSpPr>
          <p:spPr>
            <a:xfrm>
              <a:off x="2849653" y="3556785"/>
              <a:ext cx="51874" cy="17678"/>
            </a:xfrm>
            <a:custGeom>
              <a:avLst/>
              <a:gdLst/>
              <a:ahLst/>
              <a:cxnLst/>
              <a:rect l="l" t="t" r="r" b="b"/>
              <a:pathLst>
                <a:path w="1564" h="533" extrusionOk="0">
                  <a:moveTo>
                    <a:pt x="266" y="0"/>
                  </a:moveTo>
                  <a:cubicBezTo>
                    <a:pt x="119" y="0"/>
                    <a:pt x="0" y="119"/>
                    <a:pt x="0" y="266"/>
                  </a:cubicBezTo>
                  <a:cubicBezTo>
                    <a:pt x="0" y="413"/>
                    <a:pt x="119" y="532"/>
                    <a:pt x="266" y="532"/>
                  </a:cubicBezTo>
                  <a:lnTo>
                    <a:pt x="1297" y="532"/>
                  </a:lnTo>
                  <a:cubicBezTo>
                    <a:pt x="1444" y="532"/>
                    <a:pt x="1563" y="413"/>
                    <a:pt x="1563" y="266"/>
                  </a:cubicBezTo>
                  <a:cubicBezTo>
                    <a:pt x="1563" y="119"/>
                    <a:pt x="1444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9"/>
            <p:cNvSpPr/>
            <p:nvPr/>
          </p:nvSpPr>
          <p:spPr>
            <a:xfrm>
              <a:off x="2895093" y="3384513"/>
              <a:ext cx="120232" cy="79171"/>
            </a:xfrm>
            <a:custGeom>
              <a:avLst/>
              <a:gdLst/>
              <a:ahLst/>
              <a:cxnLst/>
              <a:rect l="l" t="t" r="r" b="b"/>
              <a:pathLst>
                <a:path w="3625" h="2387" extrusionOk="0">
                  <a:moveTo>
                    <a:pt x="1812" y="965"/>
                  </a:moveTo>
                  <a:cubicBezTo>
                    <a:pt x="1939" y="965"/>
                    <a:pt x="2041" y="1068"/>
                    <a:pt x="2041" y="1194"/>
                  </a:cubicBezTo>
                  <a:cubicBezTo>
                    <a:pt x="2041" y="1319"/>
                    <a:pt x="1939" y="1422"/>
                    <a:pt x="1812" y="1422"/>
                  </a:cubicBezTo>
                  <a:cubicBezTo>
                    <a:pt x="1685" y="1422"/>
                    <a:pt x="1582" y="1319"/>
                    <a:pt x="1582" y="1194"/>
                  </a:cubicBezTo>
                  <a:cubicBezTo>
                    <a:pt x="1582" y="1067"/>
                    <a:pt x="1685" y="965"/>
                    <a:pt x="1812" y="965"/>
                  </a:cubicBezTo>
                  <a:close/>
                  <a:moveTo>
                    <a:pt x="2306" y="617"/>
                  </a:moveTo>
                  <a:lnTo>
                    <a:pt x="2306" y="617"/>
                  </a:lnTo>
                  <a:cubicBezTo>
                    <a:pt x="2607" y="722"/>
                    <a:pt x="2870" y="921"/>
                    <a:pt x="3055" y="1194"/>
                  </a:cubicBezTo>
                  <a:cubicBezTo>
                    <a:pt x="2870" y="1466"/>
                    <a:pt x="2608" y="1665"/>
                    <a:pt x="2306" y="1770"/>
                  </a:cubicBezTo>
                  <a:cubicBezTo>
                    <a:pt x="2469" y="1630"/>
                    <a:pt x="2573" y="1424"/>
                    <a:pt x="2573" y="1193"/>
                  </a:cubicBezTo>
                  <a:cubicBezTo>
                    <a:pt x="2573" y="963"/>
                    <a:pt x="2469" y="757"/>
                    <a:pt x="2306" y="617"/>
                  </a:cubicBezTo>
                  <a:close/>
                  <a:moveTo>
                    <a:pt x="1317" y="617"/>
                  </a:moveTo>
                  <a:lnTo>
                    <a:pt x="1317" y="617"/>
                  </a:lnTo>
                  <a:cubicBezTo>
                    <a:pt x="1154" y="757"/>
                    <a:pt x="1050" y="963"/>
                    <a:pt x="1050" y="1194"/>
                  </a:cubicBezTo>
                  <a:cubicBezTo>
                    <a:pt x="1050" y="1424"/>
                    <a:pt x="1154" y="1631"/>
                    <a:pt x="1317" y="1771"/>
                  </a:cubicBezTo>
                  <a:cubicBezTo>
                    <a:pt x="1017" y="1666"/>
                    <a:pt x="754" y="1466"/>
                    <a:pt x="569" y="1194"/>
                  </a:cubicBezTo>
                  <a:cubicBezTo>
                    <a:pt x="754" y="921"/>
                    <a:pt x="1017" y="721"/>
                    <a:pt x="1317" y="617"/>
                  </a:cubicBezTo>
                  <a:close/>
                  <a:moveTo>
                    <a:pt x="1812" y="1"/>
                  </a:moveTo>
                  <a:cubicBezTo>
                    <a:pt x="1109" y="1"/>
                    <a:pt x="465" y="357"/>
                    <a:pt x="91" y="954"/>
                  </a:cubicBezTo>
                  <a:cubicBezTo>
                    <a:pt x="0" y="1100"/>
                    <a:pt x="0" y="1287"/>
                    <a:pt x="91" y="1433"/>
                  </a:cubicBezTo>
                  <a:cubicBezTo>
                    <a:pt x="465" y="2030"/>
                    <a:pt x="1109" y="2386"/>
                    <a:pt x="1812" y="2386"/>
                  </a:cubicBezTo>
                  <a:cubicBezTo>
                    <a:pt x="2516" y="2386"/>
                    <a:pt x="3158" y="2030"/>
                    <a:pt x="3532" y="1433"/>
                  </a:cubicBezTo>
                  <a:cubicBezTo>
                    <a:pt x="3624" y="1287"/>
                    <a:pt x="3624" y="1100"/>
                    <a:pt x="3532" y="954"/>
                  </a:cubicBezTo>
                  <a:cubicBezTo>
                    <a:pt x="3158" y="357"/>
                    <a:pt x="2515" y="1"/>
                    <a:pt x="1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9"/>
            <p:cNvSpPr/>
            <p:nvPr/>
          </p:nvSpPr>
          <p:spPr>
            <a:xfrm>
              <a:off x="2893335" y="3344745"/>
              <a:ext cx="115821" cy="29121"/>
            </a:xfrm>
            <a:custGeom>
              <a:avLst/>
              <a:gdLst/>
              <a:ahLst/>
              <a:cxnLst/>
              <a:rect l="l" t="t" r="r" b="b"/>
              <a:pathLst>
                <a:path w="3492" h="878" extrusionOk="0">
                  <a:moveTo>
                    <a:pt x="1746" y="1"/>
                  </a:moveTo>
                  <a:cubicBezTo>
                    <a:pt x="1209" y="1"/>
                    <a:pt x="673" y="125"/>
                    <a:pt x="183" y="374"/>
                  </a:cubicBezTo>
                  <a:cubicBezTo>
                    <a:pt x="53" y="441"/>
                    <a:pt x="1" y="601"/>
                    <a:pt x="67" y="732"/>
                  </a:cubicBezTo>
                  <a:cubicBezTo>
                    <a:pt x="115" y="824"/>
                    <a:pt x="208" y="877"/>
                    <a:pt x="305" y="877"/>
                  </a:cubicBezTo>
                  <a:cubicBezTo>
                    <a:pt x="345" y="877"/>
                    <a:pt x="386" y="868"/>
                    <a:pt x="425" y="849"/>
                  </a:cubicBezTo>
                  <a:cubicBezTo>
                    <a:pt x="838" y="638"/>
                    <a:pt x="1292" y="532"/>
                    <a:pt x="1746" y="532"/>
                  </a:cubicBezTo>
                  <a:cubicBezTo>
                    <a:pt x="2200" y="532"/>
                    <a:pt x="2653" y="638"/>
                    <a:pt x="3067" y="849"/>
                  </a:cubicBezTo>
                  <a:cubicBezTo>
                    <a:pt x="3106" y="868"/>
                    <a:pt x="3147" y="878"/>
                    <a:pt x="3188" y="878"/>
                  </a:cubicBezTo>
                  <a:cubicBezTo>
                    <a:pt x="3284" y="878"/>
                    <a:pt x="3378" y="824"/>
                    <a:pt x="3425" y="732"/>
                  </a:cubicBezTo>
                  <a:cubicBezTo>
                    <a:pt x="3492" y="601"/>
                    <a:pt x="3439" y="441"/>
                    <a:pt x="3309" y="374"/>
                  </a:cubicBezTo>
                  <a:cubicBezTo>
                    <a:pt x="2820" y="125"/>
                    <a:pt x="2283" y="1"/>
                    <a:pt x="1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9"/>
            <p:cNvSpPr/>
            <p:nvPr/>
          </p:nvSpPr>
          <p:spPr>
            <a:xfrm>
              <a:off x="2730250" y="3349223"/>
              <a:ext cx="114163" cy="114096"/>
            </a:xfrm>
            <a:custGeom>
              <a:avLst/>
              <a:gdLst/>
              <a:ahLst/>
              <a:cxnLst/>
              <a:rect l="l" t="t" r="r" b="b"/>
              <a:pathLst>
                <a:path w="3442" h="3440" extrusionOk="0">
                  <a:moveTo>
                    <a:pt x="1720" y="532"/>
                  </a:moveTo>
                  <a:cubicBezTo>
                    <a:pt x="2285" y="532"/>
                    <a:pt x="2757" y="926"/>
                    <a:pt x="2879" y="1454"/>
                  </a:cubicBezTo>
                  <a:lnTo>
                    <a:pt x="563" y="1454"/>
                  </a:lnTo>
                  <a:cubicBezTo>
                    <a:pt x="684" y="926"/>
                    <a:pt x="1157" y="532"/>
                    <a:pt x="1720" y="532"/>
                  </a:cubicBezTo>
                  <a:close/>
                  <a:moveTo>
                    <a:pt x="2879" y="1986"/>
                  </a:moveTo>
                  <a:cubicBezTo>
                    <a:pt x="2757" y="2514"/>
                    <a:pt x="2285" y="2908"/>
                    <a:pt x="1720" y="2908"/>
                  </a:cubicBezTo>
                  <a:cubicBezTo>
                    <a:pt x="1157" y="2908"/>
                    <a:pt x="684" y="2514"/>
                    <a:pt x="563" y="1986"/>
                  </a:cubicBezTo>
                  <a:close/>
                  <a:moveTo>
                    <a:pt x="1720" y="0"/>
                  </a:moveTo>
                  <a:cubicBezTo>
                    <a:pt x="773" y="0"/>
                    <a:pt x="1" y="771"/>
                    <a:pt x="1" y="1720"/>
                  </a:cubicBezTo>
                  <a:cubicBezTo>
                    <a:pt x="1" y="2669"/>
                    <a:pt x="773" y="3440"/>
                    <a:pt x="1720" y="3440"/>
                  </a:cubicBezTo>
                  <a:cubicBezTo>
                    <a:pt x="2669" y="3440"/>
                    <a:pt x="3441" y="2669"/>
                    <a:pt x="3441" y="1720"/>
                  </a:cubicBezTo>
                  <a:cubicBezTo>
                    <a:pt x="3441" y="771"/>
                    <a:pt x="2669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9"/>
            <p:cNvSpPr/>
            <p:nvPr/>
          </p:nvSpPr>
          <p:spPr>
            <a:xfrm>
              <a:off x="2636386" y="3145176"/>
              <a:ext cx="478408" cy="601990"/>
            </a:xfrm>
            <a:custGeom>
              <a:avLst/>
              <a:gdLst/>
              <a:ahLst/>
              <a:cxnLst/>
              <a:rect l="l" t="t" r="r" b="b"/>
              <a:pathLst>
                <a:path w="14424" h="18150" extrusionOk="0">
                  <a:moveTo>
                    <a:pt x="7369" y="533"/>
                  </a:moveTo>
                  <a:cubicBezTo>
                    <a:pt x="7983" y="533"/>
                    <a:pt x="8481" y="1031"/>
                    <a:pt x="8481" y="1644"/>
                  </a:cubicBezTo>
                  <a:lnTo>
                    <a:pt x="8481" y="2346"/>
                  </a:lnTo>
                  <a:cubicBezTo>
                    <a:pt x="8109" y="2318"/>
                    <a:pt x="7698" y="2305"/>
                    <a:pt x="7238" y="2305"/>
                  </a:cubicBezTo>
                  <a:lnTo>
                    <a:pt x="7185" y="2305"/>
                  </a:lnTo>
                  <a:cubicBezTo>
                    <a:pt x="6070" y="2305"/>
                    <a:pt x="4659" y="2372"/>
                    <a:pt x="3640" y="2887"/>
                  </a:cubicBezTo>
                  <a:cubicBezTo>
                    <a:pt x="3203" y="3108"/>
                    <a:pt x="2859" y="3395"/>
                    <a:pt x="2607" y="3752"/>
                  </a:cubicBezTo>
                  <a:lnTo>
                    <a:pt x="2607" y="1644"/>
                  </a:lnTo>
                  <a:cubicBezTo>
                    <a:pt x="2607" y="1031"/>
                    <a:pt x="3106" y="533"/>
                    <a:pt x="3719" y="533"/>
                  </a:cubicBezTo>
                  <a:close/>
                  <a:moveTo>
                    <a:pt x="5728" y="2898"/>
                  </a:moveTo>
                  <a:lnTo>
                    <a:pt x="5728" y="3998"/>
                  </a:lnTo>
                  <a:lnTo>
                    <a:pt x="3087" y="3998"/>
                  </a:lnTo>
                  <a:cubicBezTo>
                    <a:pt x="3286" y="3739"/>
                    <a:pt x="3549" y="3529"/>
                    <a:pt x="3880" y="3361"/>
                  </a:cubicBezTo>
                  <a:cubicBezTo>
                    <a:pt x="4346" y="3125"/>
                    <a:pt x="4940" y="2975"/>
                    <a:pt x="5728" y="2898"/>
                  </a:cubicBezTo>
                  <a:close/>
                  <a:moveTo>
                    <a:pt x="1304" y="4935"/>
                  </a:moveTo>
                  <a:cubicBezTo>
                    <a:pt x="1456" y="4935"/>
                    <a:pt x="1579" y="5060"/>
                    <a:pt x="1579" y="5212"/>
                  </a:cubicBezTo>
                  <a:cubicBezTo>
                    <a:pt x="1579" y="5363"/>
                    <a:pt x="1456" y="5487"/>
                    <a:pt x="1304" y="5487"/>
                  </a:cubicBezTo>
                  <a:cubicBezTo>
                    <a:pt x="1152" y="5487"/>
                    <a:pt x="1029" y="5363"/>
                    <a:pt x="1029" y="5212"/>
                  </a:cubicBezTo>
                  <a:cubicBezTo>
                    <a:pt x="1029" y="5060"/>
                    <a:pt x="1152" y="4935"/>
                    <a:pt x="1304" y="4935"/>
                  </a:cubicBezTo>
                  <a:close/>
                  <a:moveTo>
                    <a:pt x="2075" y="5448"/>
                  </a:moveTo>
                  <a:lnTo>
                    <a:pt x="2075" y="6797"/>
                  </a:lnTo>
                  <a:cubicBezTo>
                    <a:pt x="2033" y="6895"/>
                    <a:pt x="1996" y="6994"/>
                    <a:pt x="1965" y="7097"/>
                  </a:cubicBezTo>
                  <a:lnTo>
                    <a:pt x="1570" y="7097"/>
                  </a:lnTo>
                  <a:lnTo>
                    <a:pt x="1570" y="5972"/>
                  </a:lnTo>
                  <a:cubicBezTo>
                    <a:pt x="1810" y="5888"/>
                    <a:pt x="2000" y="5693"/>
                    <a:pt x="2075" y="5448"/>
                  </a:cubicBezTo>
                  <a:close/>
                  <a:moveTo>
                    <a:pt x="1861" y="7629"/>
                  </a:moveTo>
                  <a:cubicBezTo>
                    <a:pt x="1854" y="7709"/>
                    <a:pt x="1850" y="7791"/>
                    <a:pt x="1850" y="7872"/>
                  </a:cubicBezTo>
                  <a:cubicBezTo>
                    <a:pt x="1850" y="8254"/>
                    <a:pt x="1930" y="8616"/>
                    <a:pt x="2073" y="8946"/>
                  </a:cubicBezTo>
                  <a:lnTo>
                    <a:pt x="814" y="8946"/>
                  </a:lnTo>
                  <a:lnTo>
                    <a:pt x="814" y="7783"/>
                  </a:lnTo>
                  <a:cubicBezTo>
                    <a:pt x="814" y="7697"/>
                    <a:pt x="883" y="7629"/>
                    <a:pt x="968" y="7629"/>
                  </a:cubicBezTo>
                  <a:close/>
                  <a:moveTo>
                    <a:pt x="5728" y="4530"/>
                  </a:moveTo>
                  <a:lnTo>
                    <a:pt x="5728" y="5441"/>
                  </a:lnTo>
                  <a:cubicBezTo>
                    <a:pt x="5628" y="5392"/>
                    <a:pt x="5525" y="5349"/>
                    <a:pt x="5418" y="5313"/>
                  </a:cubicBezTo>
                  <a:cubicBezTo>
                    <a:pt x="5390" y="5304"/>
                    <a:pt x="5361" y="5299"/>
                    <a:pt x="5332" y="5299"/>
                  </a:cubicBezTo>
                  <a:cubicBezTo>
                    <a:pt x="5222" y="5299"/>
                    <a:pt x="5119" y="5369"/>
                    <a:pt x="5081" y="5480"/>
                  </a:cubicBezTo>
                  <a:cubicBezTo>
                    <a:pt x="5034" y="5618"/>
                    <a:pt x="5109" y="5769"/>
                    <a:pt x="5248" y="5816"/>
                  </a:cubicBezTo>
                  <a:cubicBezTo>
                    <a:pt x="6129" y="6115"/>
                    <a:pt x="6720" y="6941"/>
                    <a:pt x="6720" y="7872"/>
                  </a:cubicBezTo>
                  <a:cubicBezTo>
                    <a:pt x="6720" y="9068"/>
                    <a:pt x="5748" y="10041"/>
                    <a:pt x="4550" y="10041"/>
                  </a:cubicBezTo>
                  <a:cubicBezTo>
                    <a:pt x="3354" y="10041"/>
                    <a:pt x="2381" y="9068"/>
                    <a:pt x="2381" y="7872"/>
                  </a:cubicBezTo>
                  <a:cubicBezTo>
                    <a:pt x="2382" y="6969"/>
                    <a:pt x="2950" y="6152"/>
                    <a:pt x="3795" y="5838"/>
                  </a:cubicBezTo>
                  <a:cubicBezTo>
                    <a:pt x="3932" y="5787"/>
                    <a:pt x="4003" y="5634"/>
                    <a:pt x="3952" y="5496"/>
                  </a:cubicBezTo>
                  <a:cubicBezTo>
                    <a:pt x="3912" y="5389"/>
                    <a:pt x="3810" y="5323"/>
                    <a:pt x="3702" y="5323"/>
                  </a:cubicBezTo>
                  <a:cubicBezTo>
                    <a:pt x="3671" y="5323"/>
                    <a:pt x="3640" y="5328"/>
                    <a:pt x="3610" y="5339"/>
                  </a:cubicBezTo>
                  <a:cubicBezTo>
                    <a:pt x="3223" y="5484"/>
                    <a:pt x="2882" y="5712"/>
                    <a:pt x="2607" y="5999"/>
                  </a:cubicBezTo>
                  <a:lnTo>
                    <a:pt x="2607" y="5683"/>
                  </a:lnTo>
                  <a:cubicBezTo>
                    <a:pt x="2607" y="5239"/>
                    <a:pt x="2667" y="4857"/>
                    <a:pt x="2793" y="4530"/>
                  </a:cubicBezTo>
                  <a:close/>
                  <a:moveTo>
                    <a:pt x="12349" y="7641"/>
                  </a:moveTo>
                  <a:cubicBezTo>
                    <a:pt x="12950" y="7725"/>
                    <a:pt x="13415" y="8243"/>
                    <a:pt x="13415" y="8867"/>
                  </a:cubicBezTo>
                  <a:lnTo>
                    <a:pt x="13415" y="9029"/>
                  </a:lnTo>
                  <a:cubicBezTo>
                    <a:pt x="13415" y="9658"/>
                    <a:pt x="12942" y="10180"/>
                    <a:pt x="12332" y="10257"/>
                  </a:cubicBezTo>
                  <a:cubicBezTo>
                    <a:pt x="12342" y="10125"/>
                    <a:pt x="12349" y="9991"/>
                    <a:pt x="12349" y="9857"/>
                  </a:cubicBezTo>
                  <a:lnTo>
                    <a:pt x="12349" y="9214"/>
                  </a:lnTo>
                  <a:lnTo>
                    <a:pt x="12653" y="9214"/>
                  </a:lnTo>
                  <a:cubicBezTo>
                    <a:pt x="12800" y="9214"/>
                    <a:pt x="12919" y="9095"/>
                    <a:pt x="12919" y="8948"/>
                  </a:cubicBezTo>
                  <a:cubicBezTo>
                    <a:pt x="12919" y="8801"/>
                    <a:pt x="12800" y="8682"/>
                    <a:pt x="12653" y="8682"/>
                  </a:cubicBezTo>
                  <a:lnTo>
                    <a:pt x="12349" y="8682"/>
                  </a:lnTo>
                  <a:lnTo>
                    <a:pt x="12349" y="7641"/>
                  </a:lnTo>
                  <a:close/>
                  <a:moveTo>
                    <a:pt x="2075" y="9478"/>
                  </a:moveTo>
                  <a:lnTo>
                    <a:pt x="2075" y="9857"/>
                  </a:lnTo>
                  <a:cubicBezTo>
                    <a:pt x="2075" y="9994"/>
                    <a:pt x="2081" y="10132"/>
                    <a:pt x="2091" y="10267"/>
                  </a:cubicBezTo>
                  <a:lnTo>
                    <a:pt x="968" y="10267"/>
                  </a:lnTo>
                  <a:cubicBezTo>
                    <a:pt x="883" y="10267"/>
                    <a:pt x="814" y="10199"/>
                    <a:pt x="814" y="10113"/>
                  </a:cubicBezTo>
                  <a:lnTo>
                    <a:pt x="814" y="9478"/>
                  </a:lnTo>
                  <a:close/>
                  <a:moveTo>
                    <a:pt x="4185" y="10548"/>
                  </a:moveTo>
                  <a:cubicBezTo>
                    <a:pt x="4305" y="10564"/>
                    <a:pt x="4427" y="10573"/>
                    <a:pt x="4550" y="10573"/>
                  </a:cubicBezTo>
                  <a:cubicBezTo>
                    <a:pt x="4568" y="10573"/>
                    <a:pt x="4584" y="10573"/>
                    <a:pt x="4601" y="10572"/>
                  </a:cubicBezTo>
                  <a:lnTo>
                    <a:pt x="4601" y="10888"/>
                  </a:lnTo>
                  <a:lnTo>
                    <a:pt x="4185" y="10888"/>
                  </a:lnTo>
                  <a:lnTo>
                    <a:pt x="4185" y="10548"/>
                  </a:lnTo>
                  <a:close/>
                  <a:moveTo>
                    <a:pt x="4601" y="12885"/>
                  </a:moveTo>
                  <a:lnTo>
                    <a:pt x="4601" y="13603"/>
                  </a:lnTo>
                  <a:lnTo>
                    <a:pt x="4223" y="13334"/>
                  </a:lnTo>
                  <a:cubicBezTo>
                    <a:pt x="4207" y="13317"/>
                    <a:pt x="4187" y="13274"/>
                    <a:pt x="4185" y="13254"/>
                  </a:cubicBezTo>
                  <a:lnTo>
                    <a:pt x="4185" y="12885"/>
                  </a:lnTo>
                  <a:close/>
                  <a:moveTo>
                    <a:pt x="2607" y="9745"/>
                  </a:moveTo>
                  <a:cubicBezTo>
                    <a:pt x="2896" y="10045"/>
                    <a:pt x="3253" y="10278"/>
                    <a:pt x="3654" y="10419"/>
                  </a:cubicBezTo>
                  <a:lnTo>
                    <a:pt x="3654" y="10976"/>
                  </a:lnTo>
                  <a:cubicBezTo>
                    <a:pt x="3654" y="11220"/>
                    <a:pt x="3852" y="11419"/>
                    <a:pt x="4097" y="11419"/>
                  </a:cubicBezTo>
                  <a:lnTo>
                    <a:pt x="4689" y="11419"/>
                  </a:lnTo>
                  <a:cubicBezTo>
                    <a:pt x="4933" y="11419"/>
                    <a:pt x="5133" y="11220"/>
                    <a:pt x="5133" y="10976"/>
                  </a:cubicBezTo>
                  <a:lnTo>
                    <a:pt x="5133" y="10510"/>
                  </a:lnTo>
                  <a:cubicBezTo>
                    <a:pt x="5341" y="10464"/>
                    <a:pt x="5540" y="10394"/>
                    <a:pt x="5728" y="10302"/>
                  </a:cubicBezTo>
                  <a:lnTo>
                    <a:pt x="5728" y="14193"/>
                  </a:lnTo>
                  <a:cubicBezTo>
                    <a:pt x="5523" y="14124"/>
                    <a:pt x="5324" y="14041"/>
                    <a:pt x="5132" y="13944"/>
                  </a:cubicBezTo>
                  <a:cubicBezTo>
                    <a:pt x="5132" y="13939"/>
                    <a:pt x="5133" y="13934"/>
                    <a:pt x="5133" y="13930"/>
                  </a:cubicBezTo>
                  <a:lnTo>
                    <a:pt x="5133" y="12796"/>
                  </a:lnTo>
                  <a:cubicBezTo>
                    <a:pt x="5133" y="12552"/>
                    <a:pt x="4933" y="12353"/>
                    <a:pt x="4689" y="12353"/>
                  </a:cubicBezTo>
                  <a:lnTo>
                    <a:pt x="4097" y="12353"/>
                  </a:lnTo>
                  <a:cubicBezTo>
                    <a:pt x="3862" y="12353"/>
                    <a:pt x="3670" y="12535"/>
                    <a:pt x="3655" y="12766"/>
                  </a:cubicBezTo>
                  <a:cubicBezTo>
                    <a:pt x="3001" y="11975"/>
                    <a:pt x="2607" y="10961"/>
                    <a:pt x="2607" y="9857"/>
                  </a:cubicBezTo>
                  <a:lnTo>
                    <a:pt x="2607" y="9745"/>
                  </a:lnTo>
                  <a:close/>
                  <a:moveTo>
                    <a:pt x="5627" y="14719"/>
                  </a:moveTo>
                  <a:cubicBezTo>
                    <a:pt x="6119" y="14876"/>
                    <a:pt x="6642" y="14962"/>
                    <a:pt x="7185" y="14962"/>
                  </a:cubicBezTo>
                  <a:lnTo>
                    <a:pt x="7238" y="14962"/>
                  </a:lnTo>
                  <a:cubicBezTo>
                    <a:pt x="7773" y="14962"/>
                    <a:pt x="8297" y="14881"/>
                    <a:pt x="8796" y="14721"/>
                  </a:cubicBezTo>
                  <a:lnTo>
                    <a:pt x="8796" y="15363"/>
                  </a:lnTo>
                  <a:lnTo>
                    <a:pt x="5627" y="15363"/>
                  </a:lnTo>
                  <a:lnTo>
                    <a:pt x="5627" y="14719"/>
                  </a:lnTo>
                  <a:close/>
                  <a:moveTo>
                    <a:pt x="13448" y="15895"/>
                  </a:moveTo>
                  <a:cubicBezTo>
                    <a:pt x="13693" y="15895"/>
                    <a:pt x="13892" y="16094"/>
                    <a:pt x="13892" y="16338"/>
                  </a:cubicBezTo>
                  <a:lnTo>
                    <a:pt x="13892" y="17619"/>
                  </a:lnTo>
                  <a:lnTo>
                    <a:pt x="533" y="17619"/>
                  </a:lnTo>
                  <a:lnTo>
                    <a:pt x="533" y="16338"/>
                  </a:lnTo>
                  <a:cubicBezTo>
                    <a:pt x="533" y="16094"/>
                    <a:pt x="731" y="15895"/>
                    <a:pt x="975" y="15895"/>
                  </a:cubicBezTo>
                  <a:close/>
                  <a:moveTo>
                    <a:pt x="3719" y="1"/>
                  </a:moveTo>
                  <a:cubicBezTo>
                    <a:pt x="2812" y="1"/>
                    <a:pt x="2075" y="737"/>
                    <a:pt x="2075" y="1643"/>
                  </a:cubicBezTo>
                  <a:lnTo>
                    <a:pt x="2075" y="4973"/>
                  </a:lnTo>
                  <a:cubicBezTo>
                    <a:pt x="1973" y="4644"/>
                    <a:pt x="1666" y="4404"/>
                    <a:pt x="1304" y="4404"/>
                  </a:cubicBezTo>
                  <a:cubicBezTo>
                    <a:pt x="858" y="4404"/>
                    <a:pt x="497" y="4766"/>
                    <a:pt x="497" y="5211"/>
                  </a:cubicBezTo>
                  <a:cubicBezTo>
                    <a:pt x="497" y="5563"/>
                    <a:pt x="723" y="5863"/>
                    <a:pt x="1038" y="5972"/>
                  </a:cubicBezTo>
                  <a:lnTo>
                    <a:pt x="1038" y="7097"/>
                  </a:lnTo>
                  <a:lnTo>
                    <a:pt x="968" y="7097"/>
                  </a:lnTo>
                  <a:cubicBezTo>
                    <a:pt x="589" y="7097"/>
                    <a:pt x="282" y="7405"/>
                    <a:pt x="282" y="7783"/>
                  </a:cubicBezTo>
                  <a:lnTo>
                    <a:pt x="282" y="10113"/>
                  </a:lnTo>
                  <a:cubicBezTo>
                    <a:pt x="282" y="10491"/>
                    <a:pt x="589" y="10798"/>
                    <a:pt x="968" y="10798"/>
                  </a:cubicBezTo>
                  <a:lnTo>
                    <a:pt x="2162" y="10798"/>
                  </a:lnTo>
                  <a:cubicBezTo>
                    <a:pt x="2474" y="12459"/>
                    <a:pt x="3593" y="13840"/>
                    <a:pt x="5097" y="14515"/>
                  </a:cubicBezTo>
                  <a:lnTo>
                    <a:pt x="5097" y="15363"/>
                  </a:lnTo>
                  <a:lnTo>
                    <a:pt x="975" y="15363"/>
                  </a:lnTo>
                  <a:cubicBezTo>
                    <a:pt x="437" y="15363"/>
                    <a:pt x="1" y="15800"/>
                    <a:pt x="1" y="16338"/>
                  </a:cubicBezTo>
                  <a:lnTo>
                    <a:pt x="1" y="17884"/>
                  </a:lnTo>
                  <a:cubicBezTo>
                    <a:pt x="1" y="18031"/>
                    <a:pt x="119" y="18150"/>
                    <a:pt x="267" y="18150"/>
                  </a:cubicBezTo>
                  <a:lnTo>
                    <a:pt x="14158" y="18150"/>
                  </a:lnTo>
                  <a:cubicBezTo>
                    <a:pt x="14304" y="18150"/>
                    <a:pt x="14424" y="18031"/>
                    <a:pt x="14424" y="17884"/>
                  </a:cubicBezTo>
                  <a:lnTo>
                    <a:pt x="14424" y="16338"/>
                  </a:lnTo>
                  <a:cubicBezTo>
                    <a:pt x="14424" y="15800"/>
                    <a:pt x="13986" y="15363"/>
                    <a:pt x="13448" y="15363"/>
                  </a:cubicBezTo>
                  <a:lnTo>
                    <a:pt x="9327" y="15363"/>
                  </a:lnTo>
                  <a:lnTo>
                    <a:pt x="9327" y="14517"/>
                  </a:lnTo>
                  <a:cubicBezTo>
                    <a:pt x="9646" y="14374"/>
                    <a:pt x="9951" y="14199"/>
                    <a:pt x="10240" y="13989"/>
                  </a:cubicBezTo>
                  <a:cubicBezTo>
                    <a:pt x="10358" y="13903"/>
                    <a:pt x="10384" y="13737"/>
                    <a:pt x="10298" y="13618"/>
                  </a:cubicBezTo>
                  <a:cubicBezTo>
                    <a:pt x="10246" y="13546"/>
                    <a:pt x="10165" y="13508"/>
                    <a:pt x="10083" y="13508"/>
                  </a:cubicBezTo>
                  <a:cubicBezTo>
                    <a:pt x="10029" y="13508"/>
                    <a:pt x="9974" y="13525"/>
                    <a:pt x="9927" y="13559"/>
                  </a:cubicBezTo>
                  <a:cubicBezTo>
                    <a:pt x="9142" y="14129"/>
                    <a:pt x="8213" y="14430"/>
                    <a:pt x="7238" y="14430"/>
                  </a:cubicBezTo>
                  <a:lnTo>
                    <a:pt x="7185" y="14430"/>
                  </a:lnTo>
                  <a:cubicBezTo>
                    <a:pt x="6869" y="14430"/>
                    <a:pt x="6559" y="14398"/>
                    <a:pt x="6260" y="14336"/>
                  </a:cubicBezTo>
                  <a:lnTo>
                    <a:pt x="6260" y="12053"/>
                  </a:lnTo>
                  <a:lnTo>
                    <a:pt x="8340" y="12053"/>
                  </a:lnTo>
                  <a:cubicBezTo>
                    <a:pt x="8487" y="12053"/>
                    <a:pt x="8606" y="11934"/>
                    <a:pt x="8606" y="11787"/>
                  </a:cubicBezTo>
                  <a:cubicBezTo>
                    <a:pt x="8606" y="11640"/>
                    <a:pt x="8487" y="11521"/>
                    <a:pt x="8340" y="11521"/>
                  </a:cubicBezTo>
                  <a:lnTo>
                    <a:pt x="6260" y="11521"/>
                  </a:lnTo>
                  <a:lnTo>
                    <a:pt x="6260" y="9961"/>
                  </a:lnTo>
                  <a:cubicBezTo>
                    <a:pt x="6423" y="9828"/>
                    <a:pt x="6571" y="9676"/>
                    <a:pt x="6699" y="9508"/>
                  </a:cubicBezTo>
                  <a:lnTo>
                    <a:pt x="6699" y="9912"/>
                  </a:lnTo>
                  <a:cubicBezTo>
                    <a:pt x="6699" y="10254"/>
                    <a:pt x="6977" y="10533"/>
                    <a:pt x="7320" y="10533"/>
                  </a:cubicBezTo>
                  <a:lnTo>
                    <a:pt x="7882" y="10533"/>
                  </a:lnTo>
                  <a:cubicBezTo>
                    <a:pt x="8029" y="10533"/>
                    <a:pt x="8148" y="10414"/>
                    <a:pt x="8148" y="10267"/>
                  </a:cubicBezTo>
                  <a:cubicBezTo>
                    <a:pt x="8148" y="10121"/>
                    <a:pt x="8029" y="10001"/>
                    <a:pt x="7882" y="10001"/>
                  </a:cubicBezTo>
                  <a:lnTo>
                    <a:pt x="7318" y="10001"/>
                  </a:lnTo>
                  <a:cubicBezTo>
                    <a:pt x="7271" y="10001"/>
                    <a:pt x="7230" y="9960"/>
                    <a:pt x="7230" y="9913"/>
                  </a:cubicBezTo>
                  <a:lnTo>
                    <a:pt x="7230" y="8210"/>
                  </a:lnTo>
                  <a:cubicBezTo>
                    <a:pt x="7245" y="8099"/>
                    <a:pt x="7252" y="7987"/>
                    <a:pt x="7252" y="7872"/>
                  </a:cubicBezTo>
                  <a:cubicBezTo>
                    <a:pt x="7252" y="7043"/>
                    <a:pt x="6875" y="6282"/>
                    <a:pt x="6260" y="5779"/>
                  </a:cubicBezTo>
                  <a:lnTo>
                    <a:pt x="6260" y="2859"/>
                  </a:lnTo>
                  <a:cubicBezTo>
                    <a:pt x="6545" y="2844"/>
                    <a:pt x="6853" y="2837"/>
                    <a:pt x="7185" y="2837"/>
                  </a:cubicBezTo>
                  <a:lnTo>
                    <a:pt x="7238" y="2837"/>
                  </a:lnTo>
                  <a:cubicBezTo>
                    <a:pt x="8273" y="2837"/>
                    <a:pt x="9045" y="2906"/>
                    <a:pt x="9668" y="3053"/>
                  </a:cubicBezTo>
                  <a:cubicBezTo>
                    <a:pt x="9688" y="3058"/>
                    <a:pt x="9709" y="3061"/>
                    <a:pt x="9729" y="3061"/>
                  </a:cubicBezTo>
                  <a:cubicBezTo>
                    <a:pt x="9850" y="3061"/>
                    <a:pt x="9959" y="2978"/>
                    <a:pt x="9987" y="2855"/>
                  </a:cubicBezTo>
                  <a:cubicBezTo>
                    <a:pt x="10021" y="2713"/>
                    <a:pt x="9933" y="2570"/>
                    <a:pt x="9790" y="2536"/>
                  </a:cubicBezTo>
                  <a:cubicBezTo>
                    <a:pt x="9552" y="2480"/>
                    <a:pt x="9295" y="2433"/>
                    <a:pt x="9013" y="2398"/>
                  </a:cubicBezTo>
                  <a:lnTo>
                    <a:pt x="9013" y="1644"/>
                  </a:lnTo>
                  <a:cubicBezTo>
                    <a:pt x="9013" y="1506"/>
                    <a:pt x="8996" y="1373"/>
                    <a:pt x="8963" y="1244"/>
                  </a:cubicBezTo>
                  <a:cubicBezTo>
                    <a:pt x="9183" y="1169"/>
                    <a:pt x="9417" y="1128"/>
                    <a:pt x="9662" y="1128"/>
                  </a:cubicBezTo>
                  <a:cubicBezTo>
                    <a:pt x="10849" y="1128"/>
                    <a:pt x="11817" y="2093"/>
                    <a:pt x="11817" y="3280"/>
                  </a:cubicBezTo>
                  <a:lnTo>
                    <a:pt x="11817" y="3761"/>
                  </a:lnTo>
                  <a:cubicBezTo>
                    <a:pt x="11685" y="3573"/>
                    <a:pt x="11531" y="3404"/>
                    <a:pt x="11352" y="3256"/>
                  </a:cubicBezTo>
                  <a:cubicBezTo>
                    <a:pt x="11302" y="3215"/>
                    <a:pt x="11242" y="3195"/>
                    <a:pt x="11182" y="3195"/>
                  </a:cubicBezTo>
                  <a:cubicBezTo>
                    <a:pt x="11106" y="3195"/>
                    <a:pt x="11030" y="3227"/>
                    <a:pt x="10977" y="3291"/>
                  </a:cubicBezTo>
                  <a:cubicBezTo>
                    <a:pt x="10883" y="3404"/>
                    <a:pt x="10900" y="3572"/>
                    <a:pt x="11013" y="3665"/>
                  </a:cubicBezTo>
                  <a:cubicBezTo>
                    <a:pt x="11554" y="4113"/>
                    <a:pt x="11817" y="4773"/>
                    <a:pt x="11817" y="5682"/>
                  </a:cubicBezTo>
                  <a:lnTo>
                    <a:pt x="11817" y="9857"/>
                  </a:lnTo>
                  <a:cubicBezTo>
                    <a:pt x="11817" y="10712"/>
                    <a:pt x="11579" y="11546"/>
                    <a:pt x="11130" y="12267"/>
                  </a:cubicBezTo>
                  <a:cubicBezTo>
                    <a:pt x="11053" y="12392"/>
                    <a:pt x="11091" y="12556"/>
                    <a:pt x="11215" y="12633"/>
                  </a:cubicBezTo>
                  <a:cubicBezTo>
                    <a:pt x="11259" y="12661"/>
                    <a:pt x="11307" y="12673"/>
                    <a:pt x="11356" y="12673"/>
                  </a:cubicBezTo>
                  <a:cubicBezTo>
                    <a:pt x="11444" y="12673"/>
                    <a:pt x="11531" y="12629"/>
                    <a:pt x="11582" y="12548"/>
                  </a:cubicBezTo>
                  <a:cubicBezTo>
                    <a:pt x="11916" y="12010"/>
                    <a:pt x="12145" y="11416"/>
                    <a:pt x="12261" y="10797"/>
                  </a:cubicBezTo>
                  <a:cubicBezTo>
                    <a:pt x="13198" y="10752"/>
                    <a:pt x="13946" y="9976"/>
                    <a:pt x="13946" y="9029"/>
                  </a:cubicBezTo>
                  <a:lnTo>
                    <a:pt x="13946" y="8867"/>
                  </a:lnTo>
                  <a:cubicBezTo>
                    <a:pt x="13946" y="7949"/>
                    <a:pt x="13244" y="7193"/>
                    <a:pt x="12349" y="7106"/>
                  </a:cubicBezTo>
                  <a:lnTo>
                    <a:pt x="12349" y="3280"/>
                  </a:lnTo>
                  <a:cubicBezTo>
                    <a:pt x="12349" y="1801"/>
                    <a:pt x="11143" y="596"/>
                    <a:pt x="9662" y="596"/>
                  </a:cubicBezTo>
                  <a:cubicBezTo>
                    <a:pt x="9342" y="596"/>
                    <a:pt x="9035" y="652"/>
                    <a:pt x="8751" y="756"/>
                  </a:cubicBezTo>
                  <a:cubicBezTo>
                    <a:pt x="8458" y="302"/>
                    <a:pt x="7948" y="1"/>
                    <a:pt x="7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7" name="Google Shape;2087;p59"/>
          <p:cNvGrpSpPr/>
          <p:nvPr/>
        </p:nvGrpSpPr>
        <p:grpSpPr>
          <a:xfrm>
            <a:off x="1436204" y="2514105"/>
            <a:ext cx="537236" cy="403289"/>
            <a:chOff x="5351113" y="3220301"/>
            <a:chExt cx="602620" cy="452372"/>
          </a:xfrm>
        </p:grpSpPr>
        <p:sp>
          <p:nvSpPr>
            <p:cNvPr id="2088" name="Google Shape;2088;p59"/>
            <p:cNvSpPr/>
            <p:nvPr/>
          </p:nvSpPr>
          <p:spPr>
            <a:xfrm>
              <a:off x="5447995" y="3220301"/>
              <a:ext cx="150846" cy="151376"/>
            </a:xfrm>
            <a:custGeom>
              <a:avLst/>
              <a:gdLst/>
              <a:ahLst/>
              <a:cxnLst/>
              <a:rect l="l" t="t" r="r" b="b"/>
              <a:pathLst>
                <a:path w="4548" h="4564" extrusionOk="0"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4298"/>
                  </a:lnTo>
                  <a:cubicBezTo>
                    <a:pt x="1" y="4445"/>
                    <a:pt x="120" y="4564"/>
                    <a:pt x="266" y="4564"/>
                  </a:cubicBezTo>
                  <a:cubicBezTo>
                    <a:pt x="413" y="4564"/>
                    <a:pt x="532" y="4445"/>
                    <a:pt x="532" y="4298"/>
                  </a:cubicBezTo>
                  <a:lnTo>
                    <a:pt x="532" y="533"/>
                  </a:lnTo>
                  <a:lnTo>
                    <a:pt x="4281" y="533"/>
                  </a:lnTo>
                  <a:cubicBezTo>
                    <a:pt x="4428" y="533"/>
                    <a:pt x="4546" y="414"/>
                    <a:pt x="4546" y="267"/>
                  </a:cubicBezTo>
                  <a:cubicBezTo>
                    <a:pt x="4547" y="120"/>
                    <a:pt x="4428" y="1"/>
                    <a:pt x="4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9"/>
            <p:cNvSpPr/>
            <p:nvPr/>
          </p:nvSpPr>
          <p:spPr>
            <a:xfrm>
              <a:off x="5447995" y="3521296"/>
              <a:ext cx="150846" cy="151376"/>
            </a:xfrm>
            <a:custGeom>
              <a:avLst/>
              <a:gdLst/>
              <a:ahLst/>
              <a:cxnLst/>
              <a:rect l="l" t="t" r="r" b="b"/>
              <a:pathLst>
                <a:path w="4548" h="4564" extrusionOk="0">
                  <a:moveTo>
                    <a:pt x="267" y="0"/>
                  </a:moveTo>
                  <a:cubicBezTo>
                    <a:pt x="120" y="0"/>
                    <a:pt x="1" y="119"/>
                    <a:pt x="1" y="265"/>
                  </a:cubicBezTo>
                  <a:lnTo>
                    <a:pt x="1" y="4120"/>
                  </a:lnTo>
                  <a:cubicBezTo>
                    <a:pt x="1" y="4364"/>
                    <a:pt x="199" y="4563"/>
                    <a:pt x="444" y="4563"/>
                  </a:cubicBezTo>
                  <a:lnTo>
                    <a:pt x="4281" y="4563"/>
                  </a:lnTo>
                  <a:cubicBezTo>
                    <a:pt x="4428" y="4563"/>
                    <a:pt x="4547" y="4444"/>
                    <a:pt x="4547" y="4297"/>
                  </a:cubicBezTo>
                  <a:cubicBezTo>
                    <a:pt x="4547" y="4150"/>
                    <a:pt x="4428" y="4031"/>
                    <a:pt x="4281" y="4031"/>
                  </a:cubicBezTo>
                  <a:lnTo>
                    <a:pt x="533" y="4031"/>
                  </a:lnTo>
                  <a:lnTo>
                    <a:pt x="533" y="265"/>
                  </a:lnTo>
                  <a:cubicBezTo>
                    <a:pt x="533" y="119"/>
                    <a:pt x="414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9"/>
            <p:cNvSpPr/>
            <p:nvPr/>
          </p:nvSpPr>
          <p:spPr>
            <a:xfrm>
              <a:off x="5721196" y="3220301"/>
              <a:ext cx="150813" cy="151376"/>
            </a:xfrm>
            <a:custGeom>
              <a:avLst/>
              <a:gdLst/>
              <a:ahLst/>
              <a:cxnLst/>
              <a:rect l="l" t="t" r="r" b="b"/>
              <a:pathLst>
                <a:path w="4547" h="4564" extrusionOk="0">
                  <a:moveTo>
                    <a:pt x="266" y="1"/>
                  </a:moveTo>
                  <a:cubicBezTo>
                    <a:pt x="118" y="1"/>
                    <a:pt x="0" y="120"/>
                    <a:pt x="0" y="267"/>
                  </a:cubicBezTo>
                  <a:cubicBezTo>
                    <a:pt x="0" y="414"/>
                    <a:pt x="119" y="533"/>
                    <a:pt x="266" y="533"/>
                  </a:cubicBezTo>
                  <a:lnTo>
                    <a:pt x="4015" y="533"/>
                  </a:lnTo>
                  <a:lnTo>
                    <a:pt x="4015" y="4298"/>
                  </a:lnTo>
                  <a:cubicBezTo>
                    <a:pt x="4015" y="4445"/>
                    <a:pt x="4134" y="4564"/>
                    <a:pt x="4281" y="4564"/>
                  </a:cubicBezTo>
                  <a:cubicBezTo>
                    <a:pt x="4428" y="4564"/>
                    <a:pt x="4547" y="4445"/>
                    <a:pt x="4547" y="4298"/>
                  </a:cubicBezTo>
                  <a:lnTo>
                    <a:pt x="4547" y="443"/>
                  </a:lnTo>
                  <a:cubicBezTo>
                    <a:pt x="4547" y="199"/>
                    <a:pt x="4348" y="1"/>
                    <a:pt x="4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9"/>
            <p:cNvSpPr/>
            <p:nvPr/>
          </p:nvSpPr>
          <p:spPr>
            <a:xfrm>
              <a:off x="5721196" y="3521262"/>
              <a:ext cx="150813" cy="151410"/>
            </a:xfrm>
            <a:custGeom>
              <a:avLst/>
              <a:gdLst/>
              <a:ahLst/>
              <a:cxnLst/>
              <a:rect l="l" t="t" r="r" b="b"/>
              <a:pathLst>
                <a:path w="4547" h="4565" extrusionOk="0">
                  <a:moveTo>
                    <a:pt x="4281" y="0"/>
                  </a:moveTo>
                  <a:cubicBezTo>
                    <a:pt x="4134" y="0"/>
                    <a:pt x="4015" y="119"/>
                    <a:pt x="4015" y="266"/>
                  </a:cubicBezTo>
                  <a:lnTo>
                    <a:pt x="4015" y="4032"/>
                  </a:lnTo>
                  <a:lnTo>
                    <a:pt x="266" y="4032"/>
                  </a:lnTo>
                  <a:cubicBezTo>
                    <a:pt x="119" y="4032"/>
                    <a:pt x="0" y="4151"/>
                    <a:pt x="0" y="4298"/>
                  </a:cubicBezTo>
                  <a:cubicBezTo>
                    <a:pt x="0" y="4445"/>
                    <a:pt x="119" y="4564"/>
                    <a:pt x="266" y="4564"/>
                  </a:cubicBezTo>
                  <a:lnTo>
                    <a:pt x="4104" y="4564"/>
                  </a:lnTo>
                  <a:cubicBezTo>
                    <a:pt x="4348" y="4564"/>
                    <a:pt x="4547" y="4365"/>
                    <a:pt x="4547" y="4121"/>
                  </a:cubicBezTo>
                  <a:lnTo>
                    <a:pt x="4547" y="266"/>
                  </a:lnTo>
                  <a:cubicBezTo>
                    <a:pt x="4547" y="119"/>
                    <a:pt x="4428" y="0"/>
                    <a:pt x="4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9"/>
            <p:cNvSpPr/>
            <p:nvPr/>
          </p:nvSpPr>
          <p:spPr>
            <a:xfrm>
              <a:off x="5747332" y="3547597"/>
              <a:ext cx="72239" cy="72438"/>
            </a:xfrm>
            <a:custGeom>
              <a:avLst/>
              <a:gdLst/>
              <a:ahLst/>
              <a:cxnLst/>
              <a:rect l="l" t="t" r="r" b="b"/>
              <a:pathLst>
                <a:path w="2178" h="2184" extrusionOk="0">
                  <a:moveTo>
                    <a:pt x="1912" y="1"/>
                  </a:moveTo>
                  <a:cubicBezTo>
                    <a:pt x="1764" y="1"/>
                    <a:pt x="1646" y="120"/>
                    <a:pt x="1646" y="266"/>
                  </a:cubicBezTo>
                  <a:lnTo>
                    <a:pt x="1646" y="1652"/>
                  </a:lnTo>
                  <a:lnTo>
                    <a:pt x="267" y="1652"/>
                  </a:lnTo>
                  <a:cubicBezTo>
                    <a:pt x="120" y="1652"/>
                    <a:pt x="1" y="1771"/>
                    <a:pt x="1" y="1918"/>
                  </a:cubicBezTo>
                  <a:cubicBezTo>
                    <a:pt x="1" y="2065"/>
                    <a:pt x="120" y="2184"/>
                    <a:pt x="267" y="2184"/>
                  </a:cubicBezTo>
                  <a:lnTo>
                    <a:pt x="1734" y="2184"/>
                  </a:lnTo>
                  <a:cubicBezTo>
                    <a:pt x="1978" y="2184"/>
                    <a:pt x="2178" y="1985"/>
                    <a:pt x="2178" y="1740"/>
                  </a:cubicBezTo>
                  <a:lnTo>
                    <a:pt x="2178" y="266"/>
                  </a:lnTo>
                  <a:cubicBezTo>
                    <a:pt x="2178" y="120"/>
                    <a:pt x="2058" y="1"/>
                    <a:pt x="1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9"/>
            <p:cNvSpPr/>
            <p:nvPr/>
          </p:nvSpPr>
          <p:spPr>
            <a:xfrm>
              <a:off x="5497979" y="3270284"/>
              <a:ext cx="72172" cy="72438"/>
            </a:xfrm>
            <a:custGeom>
              <a:avLst/>
              <a:gdLst/>
              <a:ahLst/>
              <a:cxnLst/>
              <a:rect l="l" t="t" r="r" b="b"/>
              <a:pathLst>
                <a:path w="2176" h="2184" extrusionOk="0">
                  <a:moveTo>
                    <a:pt x="443" y="0"/>
                  </a:moveTo>
                  <a:cubicBezTo>
                    <a:pt x="198" y="0"/>
                    <a:pt x="0" y="198"/>
                    <a:pt x="0" y="443"/>
                  </a:cubicBezTo>
                  <a:lnTo>
                    <a:pt x="0" y="1917"/>
                  </a:lnTo>
                  <a:cubicBezTo>
                    <a:pt x="0" y="2064"/>
                    <a:pt x="119" y="2183"/>
                    <a:pt x="265" y="2183"/>
                  </a:cubicBezTo>
                  <a:cubicBezTo>
                    <a:pt x="413" y="2183"/>
                    <a:pt x="531" y="2064"/>
                    <a:pt x="531" y="1917"/>
                  </a:cubicBezTo>
                  <a:lnTo>
                    <a:pt x="531" y="531"/>
                  </a:lnTo>
                  <a:lnTo>
                    <a:pt x="1910" y="531"/>
                  </a:lnTo>
                  <a:cubicBezTo>
                    <a:pt x="2057" y="531"/>
                    <a:pt x="2176" y="412"/>
                    <a:pt x="2176" y="266"/>
                  </a:cubicBezTo>
                  <a:cubicBezTo>
                    <a:pt x="2176" y="119"/>
                    <a:pt x="2057" y="0"/>
                    <a:pt x="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9"/>
            <p:cNvSpPr/>
            <p:nvPr/>
          </p:nvSpPr>
          <p:spPr>
            <a:xfrm>
              <a:off x="5481461" y="3571180"/>
              <a:ext cx="67861" cy="17678"/>
            </a:xfrm>
            <a:custGeom>
              <a:avLst/>
              <a:gdLst/>
              <a:ahLst/>
              <a:cxnLst/>
              <a:rect l="l" t="t" r="r" b="b"/>
              <a:pathLst>
                <a:path w="2046" h="533" extrusionOk="0">
                  <a:moveTo>
                    <a:pt x="266" y="0"/>
                  </a:moveTo>
                  <a:cubicBezTo>
                    <a:pt x="118" y="0"/>
                    <a:pt x="0" y="120"/>
                    <a:pt x="0" y="266"/>
                  </a:cubicBezTo>
                  <a:cubicBezTo>
                    <a:pt x="0" y="413"/>
                    <a:pt x="119" y="532"/>
                    <a:pt x="266" y="532"/>
                  </a:cubicBezTo>
                  <a:lnTo>
                    <a:pt x="1779" y="532"/>
                  </a:lnTo>
                  <a:cubicBezTo>
                    <a:pt x="1927" y="532"/>
                    <a:pt x="2045" y="413"/>
                    <a:pt x="2045" y="266"/>
                  </a:cubicBezTo>
                  <a:cubicBezTo>
                    <a:pt x="2045" y="120"/>
                    <a:pt x="1926" y="0"/>
                    <a:pt x="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9"/>
            <p:cNvSpPr/>
            <p:nvPr/>
          </p:nvSpPr>
          <p:spPr>
            <a:xfrm>
              <a:off x="5481461" y="3596387"/>
              <a:ext cx="67861" cy="17678"/>
            </a:xfrm>
            <a:custGeom>
              <a:avLst/>
              <a:gdLst/>
              <a:ahLst/>
              <a:cxnLst/>
              <a:rect l="l" t="t" r="r" b="b"/>
              <a:pathLst>
                <a:path w="2046" h="533" extrusionOk="0">
                  <a:moveTo>
                    <a:pt x="266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413"/>
                    <a:pt x="119" y="532"/>
                    <a:pt x="266" y="532"/>
                  </a:cubicBezTo>
                  <a:lnTo>
                    <a:pt x="1779" y="532"/>
                  </a:lnTo>
                  <a:cubicBezTo>
                    <a:pt x="1927" y="532"/>
                    <a:pt x="2045" y="413"/>
                    <a:pt x="2045" y="266"/>
                  </a:cubicBezTo>
                  <a:cubicBezTo>
                    <a:pt x="2045" y="119"/>
                    <a:pt x="1926" y="0"/>
                    <a:pt x="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9"/>
            <p:cNvSpPr/>
            <p:nvPr/>
          </p:nvSpPr>
          <p:spPr>
            <a:xfrm>
              <a:off x="5481461" y="3621594"/>
              <a:ext cx="67861" cy="17645"/>
            </a:xfrm>
            <a:custGeom>
              <a:avLst/>
              <a:gdLst/>
              <a:ahLst/>
              <a:cxnLst/>
              <a:rect l="l" t="t" r="r" b="b"/>
              <a:pathLst>
                <a:path w="2046" h="532" extrusionOk="0">
                  <a:moveTo>
                    <a:pt x="266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413"/>
                    <a:pt x="119" y="532"/>
                    <a:pt x="266" y="532"/>
                  </a:cubicBezTo>
                  <a:lnTo>
                    <a:pt x="1779" y="532"/>
                  </a:lnTo>
                  <a:cubicBezTo>
                    <a:pt x="1927" y="532"/>
                    <a:pt x="2045" y="413"/>
                    <a:pt x="2045" y="266"/>
                  </a:cubicBezTo>
                  <a:cubicBezTo>
                    <a:pt x="2045" y="119"/>
                    <a:pt x="1926" y="0"/>
                    <a:pt x="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9"/>
            <p:cNvSpPr/>
            <p:nvPr/>
          </p:nvSpPr>
          <p:spPr>
            <a:xfrm>
              <a:off x="5754065" y="3263053"/>
              <a:ext cx="17645" cy="17678"/>
            </a:xfrm>
            <a:custGeom>
              <a:avLst/>
              <a:gdLst/>
              <a:ahLst/>
              <a:cxnLst/>
              <a:rect l="l" t="t" r="r" b="b"/>
              <a:pathLst>
                <a:path w="532" h="533" extrusionOk="0">
                  <a:moveTo>
                    <a:pt x="266" y="1"/>
                  </a:moveTo>
                  <a:cubicBezTo>
                    <a:pt x="196" y="1"/>
                    <a:pt x="127" y="28"/>
                    <a:pt x="78" y="79"/>
                  </a:cubicBezTo>
                  <a:cubicBezTo>
                    <a:pt x="29" y="128"/>
                    <a:pt x="0" y="197"/>
                    <a:pt x="0" y="266"/>
                  </a:cubicBezTo>
                  <a:cubicBezTo>
                    <a:pt x="0" y="336"/>
                    <a:pt x="29" y="405"/>
                    <a:pt x="78" y="454"/>
                  </a:cubicBezTo>
                  <a:cubicBezTo>
                    <a:pt x="127" y="504"/>
                    <a:pt x="196" y="532"/>
                    <a:pt x="266" y="532"/>
                  </a:cubicBezTo>
                  <a:cubicBezTo>
                    <a:pt x="336" y="532"/>
                    <a:pt x="405" y="504"/>
                    <a:pt x="454" y="454"/>
                  </a:cubicBezTo>
                  <a:cubicBezTo>
                    <a:pt x="503" y="405"/>
                    <a:pt x="532" y="336"/>
                    <a:pt x="532" y="266"/>
                  </a:cubicBezTo>
                  <a:cubicBezTo>
                    <a:pt x="532" y="197"/>
                    <a:pt x="503" y="128"/>
                    <a:pt x="454" y="79"/>
                  </a:cubicBezTo>
                  <a:cubicBezTo>
                    <a:pt x="405" y="28"/>
                    <a:pt x="33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9"/>
            <p:cNvSpPr/>
            <p:nvPr/>
          </p:nvSpPr>
          <p:spPr>
            <a:xfrm>
              <a:off x="5783286" y="3263053"/>
              <a:ext cx="17645" cy="17678"/>
            </a:xfrm>
            <a:custGeom>
              <a:avLst/>
              <a:gdLst/>
              <a:ahLst/>
              <a:cxnLst/>
              <a:rect l="l" t="t" r="r" b="b"/>
              <a:pathLst>
                <a:path w="532" h="533" extrusionOk="0">
                  <a:moveTo>
                    <a:pt x="266" y="1"/>
                  </a:moveTo>
                  <a:cubicBezTo>
                    <a:pt x="196" y="1"/>
                    <a:pt x="127" y="28"/>
                    <a:pt x="78" y="79"/>
                  </a:cubicBezTo>
                  <a:cubicBezTo>
                    <a:pt x="28" y="128"/>
                    <a:pt x="0" y="197"/>
                    <a:pt x="0" y="266"/>
                  </a:cubicBezTo>
                  <a:cubicBezTo>
                    <a:pt x="0" y="336"/>
                    <a:pt x="28" y="404"/>
                    <a:pt x="78" y="454"/>
                  </a:cubicBezTo>
                  <a:cubicBezTo>
                    <a:pt x="127" y="504"/>
                    <a:pt x="196" y="532"/>
                    <a:pt x="266" y="532"/>
                  </a:cubicBezTo>
                  <a:cubicBezTo>
                    <a:pt x="336" y="532"/>
                    <a:pt x="405" y="504"/>
                    <a:pt x="454" y="454"/>
                  </a:cubicBezTo>
                  <a:cubicBezTo>
                    <a:pt x="503" y="405"/>
                    <a:pt x="532" y="336"/>
                    <a:pt x="532" y="266"/>
                  </a:cubicBezTo>
                  <a:cubicBezTo>
                    <a:pt x="532" y="197"/>
                    <a:pt x="503" y="128"/>
                    <a:pt x="454" y="79"/>
                  </a:cubicBezTo>
                  <a:cubicBezTo>
                    <a:pt x="405" y="28"/>
                    <a:pt x="33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9"/>
            <p:cNvSpPr/>
            <p:nvPr/>
          </p:nvSpPr>
          <p:spPr>
            <a:xfrm>
              <a:off x="5812473" y="3263053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7" y="1"/>
                  </a:moveTo>
                  <a:cubicBezTo>
                    <a:pt x="197" y="1"/>
                    <a:pt x="128" y="28"/>
                    <a:pt x="79" y="79"/>
                  </a:cubicBezTo>
                  <a:cubicBezTo>
                    <a:pt x="30" y="128"/>
                    <a:pt x="1" y="196"/>
                    <a:pt x="1" y="266"/>
                  </a:cubicBezTo>
                  <a:cubicBezTo>
                    <a:pt x="1" y="336"/>
                    <a:pt x="30" y="405"/>
                    <a:pt x="79" y="454"/>
                  </a:cubicBezTo>
                  <a:cubicBezTo>
                    <a:pt x="128" y="504"/>
                    <a:pt x="197" y="532"/>
                    <a:pt x="267" y="532"/>
                  </a:cubicBezTo>
                  <a:cubicBezTo>
                    <a:pt x="337" y="532"/>
                    <a:pt x="406" y="504"/>
                    <a:pt x="455" y="454"/>
                  </a:cubicBezTo>
                  <a:cubicBezTo>
                    <a:pt x="504" y="405"/>
                    <a:pt x="533" y="336"/>
                    <a:pt x="533" y="266"/>
                  </a:cubicBezTo>
                  <a:cubicBezTo>
                    <a:pt x="533" y="197"/>
                    <a:pt x="504" y="128"/>
                    <a:pt x="455" y="79"/>
                  </a:cubicBezTo>
                  <a:cubicBezTo>
                    <a:pt x="406" y="28"/>
                    <a:pt x="337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9"/>
            <p:cNvSpPr/>
            <p:nvPr/>
          </p:nvSpPr>
          <p:spPr>
            <a:xfrm>
              <a:off x="5399737" y="3401262"/>
              <a:ext cx="106103" cy="95191"/>
            </a:xfrm>
            <a:custGeom>
              <a:avLst/>
              <a:gdLst/>
              <a:ahLst/>
              <a:cxnLst/>
              <a:rect l="l" t="t" r="r" b="b"/>
              <a:pathLst>
                <a:path w="3199" h="2870" extrusionOk="0">
                  <a:moveTo>
                    <a:pt x="2118" y="532"/>
                  </a:moveTo>
                  <a:lnTo>
                    <a:pt x="2638" y="1435"/>
                  </a:lnTo>
                  <a:lnTo>
                    <a:pt x="2118" y="2339"/>
                  </a:lnTo>
                  <a:lnTo>
                    <a:pt x="1081" y="2339"/>
                  </a:lnTo>
                  <a:lnTo>
                    <a:pt x="561" y="1435"/>
                  </a:lnTo>
                  <a:lnTo>
                    <a:pt x="1081" y="532"/>
                  </a:lnTo>
                  <a:close/>
                  <a:moveTo>
                    <a:pt x="1034" y="0"/>
                  </a:moveTo>
                  <a:cubicBezTo>
                    <a:pt x="881" y="0"/>
                    <a:pt x="721" y="92"/>
                    <a:pt x="644" y="225"/>
                  </a:cubicBezTo>
                  <a:lnTo>
                    <a:pt x="78" y="1211"/>
                  </a:lnTo>
                  <a:cubicBezTo>
                    <a:pt x="1" y="1342"/>
                    <a:pt x="1" y="1528"/>
                    <a:pt x="78" y="1659"/>
                  </a:cubicBezTo>
                  <a:lnTo>
                    <a:pt x="644" y="2645"/>
                  </a:lnTo>
                  <a:cubicBezTo>
                    <a:pt x="721" y="2777"/>
                    <a:pt x="881" y="2870"/>
                    <a:pt x="1034" y="2870"/>
                  </a:cubicBezTo>
                  <a:lnTo>
                    <a:pt x="2165" y="2870"/>
                  </a:lnTo>
                  <a:cubicBezTo>
                    <a:pt x="2319" y="2870"/>
                    <a:pt x="2479" y="2777"/>
                    <a:pt x="2555" y="2645"/>
                  </a:cubicBezTo>
                  <a:lnTo>
                    <a:pt x="3122" y="1659"/>
                  </a:lnTo>
                  <a:cubicBezTo>
                    <a:pt x="3198" y="1528"/>
                    <a:pt x="3198" y="1342"/>
                    <a:pt x="3122" y="1211"/>
                  </a:cubicBezTo>
                  <a:lnTo>
                    <a:pt x="2555" y="225"/>
                  </a:lnTo>
                  <a:cubicBezTo>
                    <a:pt x="2479" y="92"/>
                    <a:pt x="2318" y="0"/>
                    <a:pt x="2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9"/>
            <p:cNvSpPr/>
            <p:nvPr/>
          </p:nvSpPr>
          <p:spPr>
            <a:xfrm>
              <a:off x="5351113" y="3325806"/>
              <a:ext cx="82189" cy="74461"/>
            </a:xfrm>
            <a:custGeom>
              <a:avLst/>
              <a:gdLst/>
              <a:ahLst/>
              <a:cxnLst/>
              <a:rect l="l" t="t" r="r" b="b"/>
              <a:pathLst>
                <a:path w="2478" h="2245" extrusionOk="0">
                  <a:moveTo>
                    <a:pt x="1577" y="533"/>
                  </a:moveTo>
                  <a:lnTo>
                    <a:pt x="1917" y="1123"/>
                  </a:lnTo>
                  <a:lnTo>
                    <a:pt x="1577" y="1712"/>
                  </a:lnTo>
                  <a:lnTo>
                    <a:pt x="900" y="1712"/>
                  </a:lnTo>
                  <a:lnTo>
                    <a:pt x="561" y="1123"/>
                  </a:lnTo>
                  <a:lnTo>
                    <a:pt x="900" y="533"/>
                  </a:lnTo>
                  <a:close/>
                  <a:moveTo>
                    <a:pt x="853" y="1"/>
                  </a:moveTo>
                  <a:cubicBezTo>
                    <a:pt x="700" y="1"/>
                    <a:pt x="540" y="93"/>
                    <a:pt x="463" y="227"/>
                  </a:cubicBezTo>
                  <a:lnTo>
                    <a:pt x="77" y="898"/>
                  </a:lnTo>
                  <a:cubicBezTo>
                    <a:pt x="1" y="1031"/>
                    <a:pt x="1" y="1214"/>
                    <a:pt x="77" y="1347"/>
                  </a:cubicBezTo>
                  <a:lnTo>
                    <a:pt x="463" y="2019"/>
                  </a:lnTo>
                  <a:cubicBezTo>
                    <a:pt x="540" y="2152"/>
                    <a:pt x="700" y="2244"/>
                    <a:pt x="853" y="2244"/>
                  </a:cubicBezTo>
                  <a:lnTo>
                    <a:pt x="1625" y="2244"/>
                  </a:lnTo>
                  <a:cubicBezTo>
                    <a:pt x="1778" y="2244"/>
                    <a:pt x="1938" y="2152"/>
                    <a:pt x="2014" y="2019"/>
                  </a:cubicBezTo>
                  <a:lnTo>
                    <a:pt x="2400" y="1347"/>
                  </a:lnTo>
                  <a:cubicBezTo>
                    <a:pt x="2477" y="1215"/>
                    <a:pt x="2477" y="1031"/>
                    <a:pt x="2400" y="898"/>
                  </a:cubicBezTo>
                  <a:lnTo>
                    <a:pt x="2014" y="227"/>
                  </a:lnTo>
                  <a:cubicBezTo>
                    <a:pt x="1938" y="93"/>
                    <a:pt x="177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9"/>
            <p:cNvSpPr/>
            <p:nvPr/>
          </p:nvSpPr>
          <p:spPr>
            <a:xfrm>
              <a:off x="5521561" y="3302987"/>
              <a:ext cx="358740" cy="273101"/>
            </a:xfrm>
            <a:custGeom>
              <a:avLst/>
              <a:gdLst/>
              <a:ahLst/>
              <a:cxnLst/>
              <a:rect l="l" t="t" r="r" b="b"/>
              <a:pathLst>
                <a:path w="10816" h="8234" extrusionOk="0">
                  <a:moveTo>
                    <a:pt x="5694" y="550"/>
                  </a:moveTo>
                  <a:cubicBezTo>
                    <a:pt x="5715" y="550"/>
                    <a:pt x="5737" y="551"/>
                    <a:pt x="5759" y="552"/>
                  </a:cubicBezTo>
                  <a:cubicBezTo>
                    <a:pt x="5777" y="910"/>
                    <a:pt x="5647" y="1254"/>
                    <a:pt x="5392" y="1509"/>
                  </a:cubicBezTo>
                  <a:cubicBezTo>
                    <a:pt x="5156" y="1746"/>
                    <a:pt x="4840" y="1877"/>
                    <a:pt x="4508" y="1877"/>
                  </a:cubicBezTo>
                  <a:cubicBezTo>
                    <a:pt x="4486" y="1877"/>
                    <a:pt x="4464" y="1877"/>
                    <a:pt x="4442" y="1876"/>
                  </a:cubicBezTo>
                  <a:cubicBezTo>
                    <a:pt x="4423" y="1518"/>
                    <a:pt x="4553" y="1174"/>
                    <a:pt x="4808" y="919"/>
                  </a:cubicBezTo>
                  <a:cubicBezTo>
                    <a:pt x="5045" y="682"/>
                    <a:pt x="5359" y="550"/>
                    <a:pt x="5694" y="550"/>
                  </a:cubicBezTo>
                  <a:close/>
                  <a:moveTo>
                    <a:pt x="4174" y="1"/>
                  </a:moveTo>
                  <a:cubicBezTo>
                    <a:pt x="4027" y="1"/>
                    <a:pt x="3908" y="120"/>
                    <a:pt x="3908" y="267"/>
                  </a:cubicBezTo>
                  <a:lnTo>
                    <a:pt x="3908" y="1525"/>
                  </a:lnTo>
                  <a:cubicBezTo>
                    <a:pt x="3564" y="1346"/>
                    <a:pt x="3195" y="1252"/>
                    <a:pt x="2817" y="1252"/>
                  </a:cubicBezTo>
                  <a:cubicBezTo>
                    <a:pt x="1263" y="1252"/>
                    <a:pt x="1" y="2818"/>
                    <a:pt x="1" y="4743"/>
                  </a:cubicBezTo>
                  <a:cubicBezTo>
                    <a:pt x="1" y="6668"/>
                    <a:pt x="1263" y="8233"/>
                    <a:pt x="2817" y="8233"/>
                  </a:cubicBezTo>
                  <a:lnTo>
                    <a:pt x="5532" y="8233"/>
                  </a:lnTo>
                  <a:cubicBezTo>
                    <a:pt x="6944" y="8233"/>
                    <a:pt x="8117" y="6938"/>
                    <a:pt x="8317" y="5256"/>
                  </a:cubicBezTo>
                  <a:lnTo>
                    <a:pt x="8995" y="5256"/>
                  </a:lnTo>
                  <a:cubicBezTo>
                    <a:pt x="9163" y="5256"/>
                    <a:pt x="9365" y="5172"/>
                    <a:pt x="9485" y="5051"/>
                  </a:cubicBezTo>
                  <a:lnTo>
                    <a:pt x="10710" y="3820"/>
                  </a:lnTo>
                  <a:cubicBezTo>
                    <a:pt x="10815" y="3717"/>
                    <a:pt x="10814" y="3548"/>
                    <a:pt x="10710" y="3445"/>
                  </a:cubicBezTo>
                  <a:cubicBezTo>
                    <a:pt x="10658" y="3393"/>
                    <a:pt x="10590" y="3367"/>
                    <a:pt x="10523" y="3367"/>
                  </a:cubicBezTo>
                  <a:cubicBezTo>
                    <a:pt x="10455" y="3367"/>
                    <a:pt x="10387" y="3393"/>
                    <a:pt x="10335" y="3446"/>
                  </a:cubicBezTo>
                  <a:lnTo>
                    <a:pt x="9109" y="4677"/>
                  </a:lnTo>
                  <a:cubicBezTo>
                    <a:pt x="9088" y="4696"/>
                    <a:pt x="9023" y="4723"/>
                    <a:pt x="8995" y="4724"/>
                  </a:cubicBezTo>
                  <a:lnTo>
                    <a:pt x="8348" y="4724"/>
                  </a:lnTo>
                  <a:cubicBezTo>
                    <a:pt x="8345" y="4166"/>
                    <a:pt x="8235" y="3614"/>
                    <a:pt x="8029" y="3124"/>
                  </a:cubicBezTo>
                  <a:cubicBezTo>
                    <a:pt x="8006" y="3072"/>
                    <a:pt x="7983" y="3021"/>
                    <a:pt x="7960" y="2971"/>
                  </a:cubicBezTo>
                  <a:cubicBezTo>
                    <a:pt x="7914" y="2875"/>
                    <a:pt x="7818" y="2819"/>
                    <a:pt x="7719" y="2819"/>
                  </a:cubicBezTo>
                  <a:cubicBezTo>
                    <a:pt x="7681" y="2819"/>
                    <a:pt x="7642" y="2828"/>
                    <a:pt x="7606" y="2845"/>
                  </a:cubicBezTo>
                  <a:cubicBezTo>
                    <a:pt x="7473" y="2909"/>
                    <a:pt x="7417" y="3067"/>
                    <a:pt x="7479" y="3200"/>
                  </a:cubicBezTo>
                  <a:cubicBezTo>
                    <a:pt x="7500" y="3242"/>
                    <a:pt x="7519" y="3286"/>
                    <a:pt x="7538" y="3331"/>
                  </a:cubicBezTo>
                  <a:cubicBezTo>
                    <a:pt x="7718" y="3756"/>
                    <a:pt x="7813" y="4237"/>
                    <a:pt x="7816" y="4724"/>
                  </a:cubicBezTo>
                  <a:lnTo>
                    <a:pt x="7024" y="4724"/>
                  </a:lnTo>
                  <a:cubicBezTo>
                    <a:pt x="6878" y="4724"/>
                    <a:pt x="6759" y="4843"/>
                    <a:pt x="6759" y="4990"/>
                  </a:cubicBezTo>
                  <a:cubicBezTo>
                    <a:pt x="6759" y="5137"/>
                    <a:pt x="6878" y="5256"/>
                    <a:pt x="7024" y="5256"/>
                  </a:cubicBezTo>
                  <a:lnTo>
                    <a:pt x="7781" y="5256"/>
                  </a:lnTo>
                  <a:cubicBezTo>
                    <a:pt x="7593" y="6643"/>
                    <a:pt x="6656" y="7701"/>
                    <a:pt x="5532" y="7701"/>
                  </a:cubicBezTo>
                  <a:lnTo>
                    <a:pt x="2817" y="7701"/>
                  </a:lnTo>
                  <a:cubicBezTo>
                    <a:pt x="1557" y="7701"/>
                    <a:pt x="531" y="6374"/>
                    <a:pt x="531" y="4743"/>
                  </a:cubicBezTo>
                  <a:cubicBezTo>
                    <a:pt x="531" y="3112"/>
                    <a:pt x="1557" y="1784"/>
                    <a:pt x="2817" y="1784"/>
                  </a:cubicBezTo>
                  <a:cubicBezTo>
                    <a:pt x="3225" y="1784"/>
                    <a:pt x="3625" y="1928"/>
                    <a:pt x="3976" y="2198"/>
                  </a:cubicBezTo>
                  <a:cubicBezTo>
                    <a:pt x="4039" y="2303"/>
                    <a:pt x="4147" y="2378"/>
                    <a:pt x="4273" y="2394"/>
                  </a:cubicBezTo>
                  <a:cubicBezTo>
                    <a:pt x="4350" y="2404"/>
                    <a:pt x="4428" y="2410"/>
                    <a:pt x="4506" y="2410"/>
                  </a:cubicBezTo>
                  <a:cubicBezTo>
                    <a:pt x="4983" y="2410"/>
                    <a:pt x="5431" y="2223"/>
                    <a:pt x="5769" y="1884"/>
                  </a:cubicBezTo>
                  <a:cubicBezTo>
                    <a:pt x="5792" y="1860"/>
                    <a:pt x="5815" y="1837"/>
                    <a:pt x="5837" y="1812"/>
                  </a:cubicBezTo>
                  <a:cubicBezTo>
                    <a:pt x="6112" y="1860"/>
                    <a:pt x="6379" y="1972"/>
                    <a:pt x="6622" y="2145"/>
                  </a:cubicBezTo>
                  <a:cubicBezTo>
                    <a:pt x="6669" y="2178"/>
                    <a:pt x="6722" y="2194"/>
                    <a:pt x="6775" y="2194"/>
                  </a:cubicBezTo>
                  <a:cubicBezTo>
                    <a:pt x="6859" y="2194"/>
                    <a:pt x="6941" y="2154"/>
                    <a:pt x="6993" y="2081"/>
                  </a:cubicBezTo>
                  <a:cubicBezTo>
                    <a:pt x="7077" y="1962"/>
                    <a:pt x="7049" y="1796"/>
                    <a:pt x="6929" y="1710"/>
                  </a:cubicBezTo>
                  <a:cubicBezTo>
                    <a:pt x="6684" y="1537"/>
                    <a:pt x="6418" y="1412"/>
                    <a:pt x="6143" y="1336"/>
                  </a:cubicBezTo>
                  <a:cubicBezTo>
                    <a:pt x="6271" y="1042"/>
                    <a:pt x="6319" y="715"/>
                    <a:pt x="6276" y="385"/>
                  </a:cubicBezTo>
                  <a:cubicBezTo>
                    <a:pt x="6252" y="202"/>
                    <a:pt x="6109" y="57"/>
                    <a:pt x="5927" y="34"/>
                  </a:cubicBezTo>
                  <a:cubicBezTo>
                    <a:pt x="5850" y="23"/>
                    <a:pt x="5772" y="18"/>
                    <a:pt x="5694" y="18"/>
                  </a:cubicBezTo>
                  <a:cubicBezTo>
                    <a:pt x="5220" y="18"/>
                    <a:pt x="4776" y="202"/>
                    <a:pt x="4440" y="535"/>
                  </a:cubicBezTo>
                  <a:lnTo>
                    <a:pt x="4440" y="267"/>
                  </a:lnTo>
                  <a:cubicBezTo>
                    <a:pt x="4440" y="120"/>
                    <a:pt x="4321" y="1"/>
                    <a:pt x="4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9"/>
            <p:cNvSpPr/>
            <p:nvPr/>
          </p:nvSpPr>
          <p:spPr>
            <a:xfrm>
              <a:off x="5889455" y="3385342"/>
              <a:ext cx="64279" cy="17645"/>
            </a:xfrm>
            <a:custGeom>
              <a:avLst/>
              <a:gdLst/>
              <a:ahLst/>
              <a:cxnLst/>
              <a:rect l="l" t="t" r="r" b="b"/>
              <a:pathLst>
                <a:path w="1938" h="532" extrusionOk="0">
                  <a:moveTo>
                    <a:pt x="266" y="1"/>
                  </a:moveTo>
                  <a:cubicBezTo>
                    <a:pt x="120" y="1"/>
                    <a:pt x="0" y="120"/>
                    <a:pt x="0" y="265"/>
                  </a:cubicBezTo>
                  <a:cubicBezTo>
                    <a:pt x="0" y="412"/>
                    <a:pt x="120" y="531"/>
                    <a:pt x="266" y="531"/>
                  </a:cubicBezTo>
                  <a:lnTo>
                    <a:pt x="1672" y="531"/>
                  </a:lnTo>
                  <a:cubicBezTo>
                    <a:pt x="1819" y="531"/>
                    <a:pt x="1938" y="412"/>
                    <a:pt x="1938" y="265"/>
                  </a:cubicBezTo>
                  <a:cubicBezTo>
                    <a:pt x="1938" y="120"/>
                    <a:pt x="1819" y="1"/>
                    <a:pt x="1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9"/>
            <p:cNvSpPr/>
            <p:nvPr/>
          </p:nvSpPr>
          <p:spPr>
            <a:xfrm>
              <a:off x="5889455" y="3412042"/>
              <a:ext cx="64279" cy="17678"/>
            </a:xfrm>
            <a:custGeom>
              <a:avLst/>
              <a:gdLst/>
              <a:ahLst/>
              <a:cxnLst/>
              <a:rect l="l" t="t" r="r" b="b"/>
              <a:pathLst>
                <a:path w="1938" h="533" extrusionOk="0">
                  <a:moveTo>
                    <a:pt x="266" y="1"/>
                  </a:moveTo>
                  <a:cubicBezTo>
                    <a:pt x="120" y="1"/>
                    <a:pt x="0" y="120"/>
                    <a:pt x="0" y="266"/>
                  </a:cubicBezTo>
                  <a:cubicBezTo>
                    <a:pt x="0" y="413"/>
                    <a:pt x="120" y="532"/>
                    <a:pt x="266" y="532"/>
                  </a:cubicBezTo>
                  <a:lnTo>
                    <a:pt x="1672" y="532"/>
                  </a:lnTo>
                  <a:cubicBezTo>
                    <a:pt x="1819" y="532"/>
                    <a:pt x="1938" y="413"/>
                    <a:pt x="1938" y="266"/>
                  </a:cubicBezTo>
                  <a:cubicBezTo>
                    <a:pt x="1938" y="120"/>
                    <a:pt x="1819" y="1"/>
                    <a:pt x="1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9"/>
            <p:cNvSpPr/>
            <p:nvPr/>
          </p:nvSpPr>
          <p:spPr>
            <a:xfrm>
              <a:off x="5889455" y="3438775"/>
              <a:ext cx="64279" cy="17678"/>
            </a:xfrm>
            <a:custGeom>
              <a:avLst/>
              <a:gdLst/>
              <a:ahLst/>
              <a:cxnLst/>
              <a:rect l="l" t="t" r="r" b="b"/>
              <a:pathLst>
                <a:path w="1938" h="533" extrusionOk="0">
                  <a:moveTo>
                    <a:pt x="266" y="1"/>
                  </a:moveTo>
                  <a:cubicBezTo>
                    <a:pt x="120" y="1"/>
                    <a:pt x="0" y="120"/>
                    <a:pt x="0" y="266"/>
                  </a:cubicBezTo>
                  <a:cubicBezTo>
                    <a:pt x="0" y="413"/>
                    <a:pt x="120" y="532"/>
                    <a:pt x="266" y="532"/>
                  </a:cubicBezTo>
                  <a:lnTo>
                    <a:pt x="1672" y="532"/>
                  </a:lnTo>
                  <a:cubicBezTo>
                    <a:pt x="1819" y="532"/>
                    <a:pt x="1938" y="413"/>
                    <a:pt x="1938" y="266"/>
                  </a:cubicBezTo>
                  <a:cubicBezTo>
                    <a:pt x="1938" y="120"/>
                    <a:pt x="1819" y="1"/>
                    <a:pt x="1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9"/>
            <p:cNvSpPr/>
            <p:nvPr/>
          </p:nvSpPr>
          <p:spPr>
            <a:xfrm>
              <a:off x="5604380" y="3592274"/>
              <a:ext cx="109386" cy="43516"/>
            </a:xfrm>
            <a:custGeom>
              <a:avLst/>
              <a:gdLst/>
              <a:ahLst/>
              <a:cxnLst/>
              <a:rect l="l" t="t" r="r" b="b"/>
              <a:pathLst>
                <a:path w="3298" h="1312" extrusionOk="0">
                  <a:moveTo>
                    <a:pt x="2766" y="532"/>
                  </a:moveTo>
                  <a:lnTo>
                    <a:pt x="2766" y="780"/>
                  </a:lnTo>
                  <a:lnTo>
                    <a:pt x="532" y="780"/>
                  </a:lnTo>
                  <a:lnTo>
                    <a:pt x="532" y="532"/>
                  </a:lnTo>
                  <a:close/>
                  <a:moveTo>
                    <a:pt x="373" y="0"/>
                  </a:moveTo>
                  <a:cubicBezTo>
                    <a:pt x="168" y="0"/>
                    <a:pt x="1" y="167"/>
                    <a:pt x="1" y="373"/>
                  </a:cubicBezTo>
                  <a:lnTo>
                    <a:pt x="1" y="940"/>
                  </a:lnTo>
                  <a:cubicBezTo>
                    <a:pt x="1" y="1145"/>
                    <a:pt x="168" y="1311"/>
                    <a:pt x="373" y="1311"/>
                  </a:cubicBezTo>
                  <a:lnTo>
                    <a:pt x="2925" y="1311"/>
                  </a:lnTo>
                  <a:cubicBezTo>
                    <a:pt x="3130" y="1311"/>
                    <a:pt x="3297" y="1145"/>
                    <a:pt x="3297" y="940"/>
                  </a:cubicBezTo>
                  <a:lnTo>
                    <a:pt x="3297" y="373"/>
                  </a:lnTo>
                  <a:cubicBezTo>
                    <a:pt x="3297" y="167"/>
                    <a:pt x="3130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59"/>
          <p:cNvGrpSpPr/>
          <p:nvPr/>
        </p:nvGrpSpPr>
        <p:grpSpPr>
          <a:xfrm>
            <a:off x="3347922" y="2778777"/>
            <a:ext cx="536704" cy="486141"/>
            <a:chOff x="6046403" y="3173534"/>
            <a:chExt cx="602023" cy="545307"/>
          </a:xfrm>
        </p:grpSpPr>
        <p:sp>
          <p:nvSpPr>
            <p:cNvPr id="2108" name="Google Shape;2108;p59"/>
            <p:cNvSpPr/>
            <p:nvPr/>
          </p:nvSpPr>
          <p:spPr>
            <a:xfrm>
              <a:off x="6046403" y="3173534"/>
              <a:ext cx="479171" cy="344511"/>
            </a:xfrm>
            <a:custGeom>
              <a:avLst/>
              <a:gdLst/>
              <a:ahLst/>
              <a:cxnLst/>
              <a:rect l="l" t="t" r="r" b="b"/>
              <a:pathLst>
                <a:path w="14447" h="10387" extrusionOk="0">
                  <a:moveTo>
                    <a:pt x="10349" y="0"/>
                  </a:moveTo>
                  <a:cubicBezTo>
                    <a:pt x="8682" y="0"/>
                    <a:pt x="7165" y="886"/>
                    <a:pt x="6334" y="2329"/>
                  </a:cubicBezTo>
                  <a:cubicBezTo>
                    <a:pt x="6033" y="2227"/>
                    <a:pt x="5721" y="2176"/>
                    <a:pt x="5399" y="2176"/>
                  </a:cubicBezTo>
                  <a:cubicBezTo>
                    <a:pt x="4629" y="2176"/>
                    <a:pt x="3901" y="2475"/>
                    <a:pt x="3351" y="3019"/>
                  </a:cubicBezTo>
                  <a:cubicBezTo>
                    <a:pt x="2860" y="3502"/>
                    <a:pt x="2559" y="4133"/>
                    <a:pt x="2487" y="4814"/>
                  </a:cubicBezTo>
                  <a:cubicBezTo>
                    <a:pt x="1848" y="4878"/>
                    <a:pt x="1256" y="5164"/>
                    <a:pt x="799" y="5631"/>
                  </a:cubicBezTo>
                  <a:cubicBezTo>
                    <a:pt x="284" y="6157"/>
                    <a:pt x="1" y="6853"/>
                    <a:pt x="1" y="7592"/>
                  </a:cubicBezTo>
                  <a:cubicBezTo>
                    <a:pt x="1" y="9133"/>
                    <a:pt x="1244" y="10387"/>
                    <a:pt x="2773" y="10387"/>
                  </a:cubicBezTo>
                  <a:lnTo>
                    <a:pt x="5081" y="10387"/>
                  </a:lnTo>
                  <a:cubicBezTo>
                    <a:pt x="5228" y="10387"/>
                    <a:pt x="5347" y="10268"/>
                    <a:pt x="5347" y="10121"/>
                  </a:cubicBezTo>
                  <a:cubicBezTo>
                    <a:pt x="5347" y="9974"/>
                    <a:pt x="5228" y="9855"/>
                    <a:pt x="5081" y="9855"/>
                  </a:cubicBezTo>
                  <a:lnTo>
                    <a:pt x="2773" y="9855"/>
                  </a:lnTo>
                  <a:cubicBezTo>
                    <a:pt x="1538" y="9855"/>
                    <a:pt x="533" y="8839"/>
                    <a:pt x="533" y="7592"/>
                  </a:cubicBezTo>
                  <a:cubicBezTo>
                    <a:pt x="533" y="6362"/>
                    <a:pt x="1523" y="5347"/>
                    <a:pt x="2742" y="5330"/>
                  </a:cubicBezTo>
                  <a:cubicBezTo>
                    <a:pt x="2885" y="5329"/>
                    <a:pt x="3001" y="5214"/>
                    <a:pt x="3004" y="5070"/>
                  </a:cubicBezTo>
                  <a:cubicBezTo>
                    <a:pt x="3018" y="4436"/>
                    <a:pt x="3274" y="3841"/>
                    <a:pt x="3725" y="3397"/>
                  </a:cubicBezTo>
                  <a:cubicBezTo>
                    <a:pt x="4174" y="2952"/>
                    <a:pt x="4770" y="2708"/>
                    <a:pt x="5399" y="2708"/>
                  </a:cubicBezTo>
                  <a:cubicBezTo>
                    <a:pt x="5729" y="2708"/>
                    <a:pt x="6048" y="2773"/>
                    <a:pt x="6349" y="2905"/>
                  </a:cubicBezTo>
                  <a:cubicBezTo>
                    <a:pt x="6384" y="2920"/>
                    <a:pt x="6420" y="2927"/>
                    <a:pt x="6456" y="2927"/>
                  </a:cubicBezTo>
                  <a:cubicBezTo>
                    <a:pt x="6553" y="2927"/>
                    <a:pt x="6645" y="2874"/>
                    <a:pt x="6692" y="2783"/>
                  </a:cubicBezTo>
                  <a:cubicBezTo>
                    <a:pt x="7401" y="1395"/>
                    <a:pt x="8803" y="532"/>
                    <a:pt x="10349" y="532"/>
                  </a:cubicBezTo>
                  <a:cubicBezTo>
                    <a:pt x="11813" y="532"/>
                    <a:pt x="13179" y="1329"/>
                    <a:pt x="13913" y="2610"/>
                  </a:cubicBezTo>
                  <a:cubicBezTo>
                    <a:pt x="13962" y="2696"/>
                    <a:pt x="14052" y="2744"/>
                    <a:pt x="14144" y="2744"/>
                  </a:cubicBezTo>
                  <a:cubicBezTo>
                    <a:pt x="14189" y="2744"/>
                    <a:pt x="14234" y="2733"/>
                    <a:pt x="14275" y="2709"/>
                  </a:cubicBezTo>
                  <a:cubicBezTo>
                    <a:pt x="14403" y="2636"/>
                    <a:pt x="14447" y="2474"/>
                    <a:pt x="14374" y="2346"/>
                  </a:cubicBezTo>
                  <a:cubicBezTo>
                    <a:pt x="13546" y="900"/>
                    <a:pt x="12004" y="0"/>
                    <a:pt x="10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9"/>
            <p:cNvSpPr/>
            <p:nvPr/>
          </p:nvSpPr>
          <p:spPr>
            <a:xfrm>
              <a:off x="6414131" y="3296287"/>
              <a:ext cx="229386" cy="221758"/>
            </a:xfrm>
            <a:custGeom>
              <a:avLst/>
              <a:gdLst/>
              <a:ahLst/>
              <a:cxnLst/>
              <a:rect l="l" t="t" r="r" b="b"/>
              <a:pathLst>
                <a:path w="6916" h="6686" extrusionOk="0">
                  <a:moveTo>
                    <a:pt x="3584" y="0"/>
                  </a:moveTo>
                  <a:cubicBezTo>
                    <a:pt x="3569" y="0"/>
                    <a:pt x="3555" y="1"/>
                    <a:pt x="3541" y="4"/>
                  </a:cubicBezTo>
                  <a:cubicBezTo>
                    <a:pt x="3396" y="26"/>
                    <a:pt x="3297" y="163"/>
                    <a:pt x="3321" y="309"/>
                  </a:cubicBezTo>
                  <a:cubicBezTo>
                    <a:pt x="3357" y="529"/>
                    <a:pt x="3374" y="756"/>
                    <a:pt x="3374" y="982"/>
                  </a:cubicBezTo>
                  <a:cubicBezTo>
                    <a:pt x="3374" y="1098"/>
                    <a:pt x="3369" y="1219"/>
                    <a:pt x="3359" y="1341"/>
                  </a:cubicBezTo>
                  <a:cubicBezTo>
                    <a:pt x="3353" y="1414"/>
                    <a:pt x="3378" y="1487"/>
                    <a:pt x="3429" y="1543"/>
                  </a:cubicBezTo>
                  <a:cubicBezTo>
                    <a:pt x="3479" y="1597"/>
                    <a:pt x="3550" y="1629"/>
                    <a:pt x="3624" y="1629"/>
                  </a:cubicBezTo>
                  <a:lnTo>
                    <a:pt x="4143" y="1629"/>
                  </a:lnTo>
                  <a:cubicBezTo>
                    <a:pt x="5379" y="1629"/>
                    <a:pt x="6384" y="2643"/>
                    <a:pt x="6384" y="3891"/>
                  </a:cubicBezTo>
                  <a:cubicBezTo>
                    <a:pt x="6384" y="5138"/>
                    <a:pt x="5379" y="6154"/>
                    <a:pt x="4143" y="6154"/>
                  </a:cubicBezTo>
                  <a:lnTo>
                    <a:pt x="266" y="6154"/>
                  </a:lnTo>
                  <a:cubicBezTo>
                    <a:pt x="120" y="6154"/>
                    <a:pt x="0" y="6273"/>
                    <a:pt x="0" y="6420"/>
                  </a:cubicBezTo>
                  <a:cubicBezTo>
                    <a:pt x="0" y="6567"/>
                    <a:pt x="120" y="6686"/>
                    <a:pt x="266" y="6686"/>
                  </a:cubicBezTo>
                  <a:lnTo>
                    <a:pt x="4143" y="6686"/>
                  </a:lnTo>
                  <a:cubicBezTo>
                    <a:pt x="5671" y="6686"/>
                    <a:pt x="6916" y="5432"/>
                    <a:pt x="6916" y="3891"/>
                  </a:cubicBezTo>
                  <a:cubicBezTo>
                    <a:pt x="6916" y="2351"/>
                    <a:pt x="5671" y="1097"/>
                    <a:pt x="4143" y="1097"/>
                  </a:cubicBezTo>
                  <a:lnTo>
                    <a:pt x="3905" y="1097"/>
                  </a:lnTo>
                  <a:cubicBezTo>
                    <a:pt x="3906" y="1058"/>
                    <a:pt x="3906" y="1020"/>
                    <a:pt x="3906" y="982"/>
                  </a:cubicBezTo>
                  <a:cubicBezTo>
                    <a:pt x="3906" y="728"/>
                    <a:pt x="3886" y="473"/>
                    <a:pt x="3846" y="223"/>
                  </a:cubicBezTo>
                  <a:cubicBezTo>
                    <a:pt x="3824" y="93"/>
                    <a:pt x="3712" y="0"/>
                    <a:pt x="3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9"/>
            <p:cNvSpPr/>
            <p:nvPr/>
          </p:nvSpPr>
          <p:spPr>
            <a:xfrm>
              <a:off x="6051146" y="3351412"/>
              <a:ext cx="223748" cy="234726"/>
            </a:xfrm>
            <a:custGeom>
              <a:avLst/>
              <a:gdLst/>
              <a:ahLst/>
              <a:cxnLst/>
              <a:rect l="l" t="t" r="r" b="b"/>
              <a:pathLst>
                <a:path w="6746" h="7077" extrusionOk="0">
                  <a:moveTo>
                    <a:pt x="5195" y="532"/>
                  </a:moveTo>
                  <a:cubicBezTo>
                    <a:pt x="5443" y="532"/>
                    <a:pt x="5644" y="736"/>
                    <a:pt x="5644" y="988"/>
                  </a:cubicBezTo>
                  <a:cubicBezTo>
                    <a:pt x="5644" y="1238"/>
                    <a:pt x="5442" y="1442"/>
                    <a:pt x="5195" y="1442"/>
                  </a:cubicBezTo>
                  <a:cubicBezTo>
                    <a:pt x="4947" y="1442"/>
                    <a:pt x="4746" y="1238"/>
                    <a:pt x="4746" y="988"/>
                  </a:cubicBezTo>
                  <a:cubicBezTo>
                    <a:pt x="4746" y="736"/>
                    <a:pt x="4947" y="532"/>
                    <a:pt x="5195" y="532"/>
                  </a:cubicBezTo>
                  <a:close/>
                  <a:moveTo>
                    <a:pt x="5195" y="1"/>
                  </a:moveTo>
                  <a:cubicBezTo>
                    <a:pt x="4655" y="1"/>
                    <a:pt x="4214" y="443"/>
                    <a:pt x="4214" y="988"/>
                  </a:cubicBezTo>
                  <a:cubicBezTo>
                    <a:pt x="4214" y="1532"/>
                    <a:pt x="4655" y="1974"/>
                    <a:pt x="5195" y="1974"/>
                  </a:cubicBezTo>
                  <a:cubicBezTo>
                    <a:pt x="5279" y="1974"/>
                    <a:pt x="5360" y="1964"/>
                    <a:pt x="5438" y="1944"/>
                  </a:cubicBezTo>
                  <a:lnTo>
                    <a:pt x="6160" y="3058"/>
                  </a:lnTo>
                  <a:cubicBezTo>
                    <a:pt x="6184" y="3097"/>
                    <a:pt x="6213" y="3193"/>
                    <a:pt x="6213" y="3239"/>
                  </a:cubicBezTo>
                  <a:lnTo>
                    <a:pt x="6213" y="6544"/>
                  </a:lnTo>
                  <a:lnTo>
                    <a:pt x="266" y="6544"/>
                  </a:lnTo>
                  <a:cubicBezTo>
                    <a:pt x="120" y="6544"/>
                    <a:pt x="0" y="6663"/>
                    <a:pt x="0" y="6810"/>
                  </a:cubicBezTo>
                  <a:cubicBezTo>
                    <a:pt x="0" y="6957"/>
                    <a:pt x="120" y="7076"/>
                    <a:pt x="266" y="7076"/>
                  </a:cubicBezTo>
                  <a:lnTo>
                    <a:pt x="6303" y="7076"/>
                  </a:lnTo>
                  <a:cubicBezTo>
                    <a:pt x="6547" y="7075"/>
                    <a:pt x="6745" y="6877"/>
                    <a:pt x="6745" y="6633"/>
                  </a:cubicBezTo>
                  <a:lnTo>
                    <a:pt x="6745" y="3239"/>
                  </a:lnTo>
                  <a:cubicBezTo>
                    <a:pt x="6745" y="3090"/>
                    <a:pt x="6687" y="2893"/>
                    <a:pt x="6606" y="2769"/>
                  </a:cubicBezTo>
                  <a:lnTo>
                    <a:pt x="5898" y="1675"/>
                  </a:lnTo>
                  <a:cubicBezTo>
                    <a:pt x="6069" y="1497"/>
                    <a:pt x="6175" y="1255"/>
                    <a:pt x="6175" y="988"/>
                  </a:cubicBezTo>
                  <a:cubicBezTo>
                    <a:pt x="6175" y="443"/>
                    <a:pt x="5736" y="1"/>
                    <a:pt x="5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9"/>
            <p:cNvSpPr/>
            <p:nvPr/>
          </p:nvSpPr>
          <p:spPr>
            <a:xfrm>
              <a:off x="6197481" y="3351412"/>
              <a:ext cx="273367" cy="287662"/>
            </a:xfrm>
            <a:custGeom>
              <a:avLst/>
              <a:gdLst/>
              <a:ahLst/>
              <a:cxnLst/>
              <a:rect l="l" t="t" r="r" b="b"/>
              <a:pathLst>
                <a:path w="8242" h="8673" extrusionOk="0">
                  <a:moveTo>
                    <a:pt x="3464" y="532"/>
                  </a:moveTo>
                  <a:cubicBezTo>
                    <a:pt x="3711" y="532"/>
                    <a:pt x="3912" y="736"/>
                    <a:pt x="3912" y="988"/>
                  </a:cubicBezTo>
                  <a:cubicBezTo>
                    <a:pt x="3912" y="1238"/>
                    <a:pt x="3711" y="1442"/>
                    <a:pt x="3464" y="1442"/>
                  </a:cubicBezTo>
                  <a:cubicBezTo>
                    <a:pt x="3216" y="1442"/>
                    <a:pt x="3015" y="1238"/>
                    <a:pt x="3015" y="988"/>
                  </a:cubicBezTo>
                  <a:cubicBezTo>
                    <a:pt x="3015" y="736"/>
                    <a:pt x="3216" y="532"/>
                    <a:pt x="3464" y="532"/>
                  </a:cubicBezTo>
                  <a:close/>
                  <a:moveTo>
                    <a:pt x="7260" y="532"/>
                  </a:moveTo>
                  <a:cubicBezTo>
                    <a:pt x="7509" y="532"/>
                    <a:pt x="7710" y="736"/>
                    <a:pt x="7710" y="988"/>
                  </a:cubicBezTo>
                  <a:cubicBezTo>
                    <a:pt x="7710" y="1238"/>
                    <a:pt x="7509" y="1442"/>
                    <a:pt x="7260" y="1442"/>
                  </a:cubicBezTo>
                  <a:cubicBezTo>
                    <a:pt x="7013" y="1442"/>
                    <a:pt x="6812" y="1238"/>
                    <a:pt x="6812" y="988"/>
                  </a:cubicBezTo>
                  <a:cubicBezTo>
                    <a:pt x="6812" y="736"/>
                    <a:pt x="7013" y="532"/>
                    <a:pt x="7260" y="532"/>
                  </a:cubicBezTo>
                  <a:close/>
                  <a:moveTo>
                    <a:pt x="3464" y="1"/>
                  </a:moveTo>
                  <a:cubicBezTo>
                    <a:pt x="2922" y="1"/>
                    <a:pt x="2483" y="443"/>
                    <a:pt x="2483" y="988"/>
                  </a:cubicBezTo>
                  <a:cubicBezTo>
                    <a:pt x="2483" y="1422"/>
                    <a:pt x="2764" y="1793"/>
                    <a:pt x="3153" y="1923"/>
                  </a:cubicBezTo>
                  <a:lnTo>
                    <a:pt x="3153" y="8142"/>
                  </a:lnTo>
                  <a:lnTo>
                    <a:pt x="266" y="8142"/>
                  </a:lnTo>
                  <a:cubicBezTo>
                    <a:pt x="119" y="8142"/>
                    <a:pt x="0" y="8261"/>
                    <a:pt x="0" y="8407"/>
                  </a:cubicBezTo>
                  <a:cubicBezTo>
                    <a:pt x="0" y="8554"/>
                    <a:pt x="119" y="8673"/>
                    <a:pt x="266" y="8673"/>
                  </a:cubicBezTo>
                  <a:lnTo>
                    <a:pt x="3242" y="8673"/>
                  </a:lnTo>
                  <a:cubicBezTo>
                    <a:pt x="3486" y="8673"/>
                    <a:pt x="3684" y="8475"/>
                    <a:pt x="3684" y="8230"/>
                  </a:cubicBezTo>
                  <a:lnTo>
                    <a:pt x="3684" y="1949"/>
                  </a:lnTo>
                  <a:cubicBezTo>
                    <a:pt x="4033" y="1868"/>
                    <a:pt x="4312" y="1599"/>
                    <a:pt x="4408" y="1254"/>
                  </a:cubicBezTo>
                  <a:lnTo>
                    <a:pt x="6317" y="1254"/>
                  </a:lnTo>
                  <a:cubicBezTo>
                    <a:pt x="6432" y="1668"/>
                    <a:pt x="6812" y="1974"/>
                    <a:pt x="7260" y="1974"/>
                  </a:cubicBezTo>
                  <a:cubicBezTo>
                    <a:pt x="7801" y="1974"/>
                    <a:pt x="8242" y="1532"/>
                    <a:pt x="8242" y="988"/>
                  </a:cubicBezTo>
                  <a:cubicBezTo>
                    <a:pt x="8242" y="443"/>
                    <a:pt x="7801" y="1"/>
                    <a:pt x="7260" y="1"/>
                  </a:cubicBezTo>
                  <a:cubicBezTo>
                    <a:pt x="6812" y="1"/>
                    <a:pt x="6433" y="306"/>
                    <a:pt x="6317" y="722"/>
                  </a:cubicBezTo>
                  <a:lnTo>
                    <a:pt x="4408" y="722"/>
                  </a:lnTo>
                  <a:cubicBezTo>
                    <a:pt x="4292" y="306"/>
                    <a:pt x="3913" y="1"/>
                    <a:pt x="3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9"/>
            <p:cNvSpPr/>
            <p:nvPr/>
          </p:nvSpPr>
          <p:spPr>
            <a:xfrm>
              <a:off x="6050682" y="3597515"/>
              <a:ext cx="108027" cy="65506"/>
            </a:xfrm>
            <a:custGeom>
              <a:avLst/>
              <a:gdLst/>
              <a:ahLst/>
              <a:cxnLst/>
              <a:rect l="l" t="t" r="r" b="b"/>
              <a:pathLst>
                <a:path w="3257" h="1975" extrusionOk="0">
                  <a:moveTo>
                    <a:pt x="995" y="532"/>
                  </a:moveTo>
                  <a:cubicBezTo>
                    <a:pt x="1240" y="532"/>
                    <a:pt x="1436" y="727"/>
                    <a:pt x="1444" y="976"/>
                  </a:cubicBezTo>
                  <a:cubicBezTo>
                    <a:pt x="1451" y="1226"/>
                    <a:pt x="1255" y="1436"/>
                    <a:pt x="1007" y="1443"/>
                  </a:cubicBezTo>
                  <a:lnTo>
                    <a:pt x="995" y="1443"/>
                  </a:lnTo>
                  <a:cubicBezTo>
                    <a:pt x="750" y="1443"/>
                    <a:pt x="552" y="1248"/>
                    <a:pt x="546" y="999"/>
                  </a:cubicBezTo>
                  <a:cubicBezTo>
                    <a:pt x="539" y="749"/>
                    <a:pt x="735" y="539"/>
                    <a:pt x="983" y="532"/>
                  </a:cubicBezTo>
                  <a:close/>
                  <a:moveTo>
                    <a:pt x="995" y="0"/>
                  </a:moveTo>
                  <a:cubicBezTo>
                    <a:pt x="986" y="0"/>
                    <a:pt x="977" y="0"/>
                    <a:pt x="968" y="1"/>
                  </a:cubicBezTo>
                  <a:cubicBezTo>
                    <a:pt x="427" y="16"/>
                    <a:pt x="0" y="470"/>
                    <a:pt x="14" y="1014"/>
                  </a:cubicBezTo>
                  <a:cubicBezTo>
                    <a:pt x="29" y="1553"/>
                    <a:pt x="459" y="1975"/>
                    <a:pt x="995" y="1975"/>
                  </a:cubicBezTo>
                  <a:cubicBezTo>
                    <a:pt x="1003" y="1975"/>
                    <a:pt x="1012" y="1975"/>
                    <a:pt x="1022" y="1974"/>
                  </a:cubicBezTo>
                  <a:cubicBezTo>
                    <a:pt x="1461" y="1962"/>
                    <a:pt x="1827" y="1658"/>
                    <a:pt x="1940" y="1253"/>
                  </a:cubicBezTo>
                  <a:lnTo>
                    <a:pt x="2991" y="1253"/>
                  </a:lnTo>
                  <a:cubicBezTo>
                    <a:pt x="3138" y="1253"/>
                    <a:pt x="3257" y="1134"/>
                    <a:pt x="3257" y="988"/>
                  </a:cubicBezTo>
                  <a:cubicBezTo>
                    <a:pt x="3257" y="841"/>
                    <a:pt x="3138" y="722"/>
                    <a:pt x="2991" y="722"/>
                  </a:cubicBezTo>
                  <a:lnTo>
                    <a:pt x="1940" y="722"/>
                  </a:lnTo>
                  <a:cubicBezTo>
                    <a:pt x="1826" y="302"/>
                    <a:pt x="1448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9"/>
            <p:cNvSpPr/>
            <p:nvPr/>
          </p:nvSpPr>
          <p:spPr>
            <a:xfrm>
              <a:off x="6051146" y="3653369"/>
              <a:ext cx="597280" cy="65473"/>
            </a:xfrm>
            <a:custGeom>
              <a:avLst/>
              <a:gdLst/>
              <a:ahLst/>
              <a:cxnLst/>
              <a:rect l="l" t="t" r="r" b="b"/>
              <a:pathLst>
                <a:path w="18008" h="1974" extrusionOk="0">
                  <a:moveTo>
                    <a:pt x="4793" y="532"/>
                  </a:moveTo>
                  <a:cubicBezTo>
                    <a:pt x="5038" y="532"/>
                    <a:pt x="5235" y="726"/>
                    <a:pt x="5242" y="974"/>
                  </a:cubicBezTo>
                  <a:cubicBezTo>
                    <a:pt x="5248" y="1226"/>
                    <a:pt x="5053" y="1435"/>
                    <a:pt x="4806" y="1442"/>
                  </a:cubicBezTo>
                  <a:lnTo>
                    <a:pt x="4792" y="1442"/>
                  </a:lnTo>
                  <a:cubicBezTo>
                    <a:pt x="4548" y="1442"/>
                    <a:pt x="4351" y="1248"/>
                    <a:pt x="4345" y="999"/>
                  </a:cubicBezTo>
                  <a:cubicBezTo>
                    <a:pt x="4337" y="749"/>
                    <a:pt x="4533" y="538"/>
                    <a:pt x="4781" y="532"/>
                  </a:cubicBezTo>
                  <a:close/>
                  <a:moveTo>
                    <a:pt x="4767" y="0"/>
                  </a:moveTo>
                  <a:cubicBezTo>
                    <a:pt x="4327" y="12"/>
                    <a:pt x="3962" y="315"/>
                    <a:pt x="3849" y="721"/>
                  </a:cubicBezTo>
                  <a:lnTo>
                    <a:pt x="266" y="721"/>
                  </a:lnTo>
                  <a:cubicBezTo>
                    <a:pt x="120" y="721"/>
                    <a:pt x="0" y="840"/>
                    <a:pt x="0" y="987"/>
                  </a:cubicBezTo>
                  <a:cubicBezTo>
                    <a:pt x="0" y="1134"/>
                    <a:pt x="120" y="1253"/>
                    <a:pt x="266" y="1253"/>
                  </a:cubicBezTo>
                  <a:lnTo>
                    <a:pt x="3848" y="1253"/>
                  </a:lnTo>
                  <a:cubicBezTo>
                    <a:pt x="3963" y="1672"/>
                    <a:pt x="4340" y="1973"/>
                    <a:pt x="4792" y="1973"/>
                  </a:cubicBezTo>
                  <a:lnTo>
                    <a:pt x="4820" y="1973"/>
                  </a:lnTo>
                  <a:cubicBezTo>
                    <a:pt x="5259" y="1961"/>
                    <a:pt x="5625" y="1658"/>
                    <a:pt x="5738" y="1253"/>
                  </a:cubicBezTo>
                  <a:lnTo>
                    <a:pt x="17741" y="1253"/>
                  </a:lnTo>
                  <a:cubicBezTo>
                    <a:pt x="17888" y="1253"/>
                    <a:pt x="18007" y="1134"/>
                    <a:pt x="18007" y="987"/>
                  </a:cubicBezTo>
                  <a:cubicBezTo>
                    <a:pt x="18007" y="840"/>
                    <a:pt x="17888" y="721"/>
                    <a:pt x="17741" y="721"/>
                  </a:cubicBezTo>
                  <a:lnTo>
                    <a:pt x="5738" y="721"/>
                  </a:lnTo>
                  <a:cubicBezTo>
                    <a:pt x="5624" y="302"/>
                    <a:pt x="5246" y="0"/>
                    <a:pt x="4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9"/>
            <p:cNvSpPr/>
            <p:nvPr/>
          </p:nvSpPr>
          <p:spPr>
            <a:xfrm>
              <a:off x="6498476" y="3568460"/>
              <a:ext cx="149950" cy="17645"/>
            </a:xfrm>
            <a:custGeom>
              <a:avLst/>
              <a:gdLst/>
              <a:ahLst/>
              <a:cxnLst/>
              <a:rect l="l" t="t" r="r" b="b"/>
              <a:pathLst>
                <a:path w="4521" h="532" extrusionOk="0">
                  <a:moveTo>
                    <a:pt x="267" y="0"/>
                  </a:moveTo>
                  <a:cubicBezTo>
                    <a:pt x="120" y="0"/>
                    <a:pt x="1" y="119"/>
                    <a:pt x="1" y="266"/>
                  </a:cubicBezTo>
                  <a:cubicBezTo>
                    <a:pt x="1" y="413"/>
                    <a:pt x="120" y="531"/>
                    <a:pt x="267" y="531"/>
                  </a:cubicBezTo>
                  <a:lnTo>
                    <a:pt x="4254" y="531"/>
                  </a:lnTo>
                  <a:cubicBezTo>
                    <a:pt x="4401" y="531"/>
                    <a:pt x="4520" y="413"/>
                    <a:pt x="4520" y="266"/>
                  </a:cubicBezTo>
                  <a:cubicBezTo>
                    <a:pt x="4520" y="119"/>
                    <a:pt x="4401" y="0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9"/>
            <p:cNvSpPr/>
            <p:nvPr/>
          </p:nvSpPr>
          <p:spPr>
            <a:xfrm>
              <a:off x="6342059" y="3417183"/>
              <a:ext cx="118839" cy="168922"/>
            </a:xfrm>
            <a:custGeom>
              <a:avLst/>
              <a:gdLst/>
              <a:ahLst/>
              <a:cxnLst/>
              <a:rect l="l" t="t" r="r" b="b"/>
              <a:pathLst>
                <a:path w="3583" h="5093" extrusionOk="0">
                  <a:moveTo>
                    <a:pt x="981" y="532"/>
                  </a:moveTo>
                  <a:cubicBezTo>
                    <a:pt x="1229" y="532"/>
                    <a:pt x="1430" y="737"/>
                    <a:pt x="1430" y="987"/>
                  </a:cubicBezTo>
                  <a:cubicBezTo>
                    <a:pt x="1430" y="1239"/>
                    <a:pt x="1229" y="1442"/>
                    <a:pt x="981" y="1442"/>
                  </a:cubicBezTo>
                  <a:cubicBezTo>
                    <a:pt x="733" y="1442"/>
                    <a:pt x="532" y="1239"/>
                    <a:pt x="532" y="987"/>
                  </a:cubicBezTo>
                  <a:cubicBezTo>
                    <a:pt x="532" y="737"/>
                    <a:pt x="733" y="532"/>
                    <a:pt x="981" y="532"/>
                  </a:cubicBezTo>
                  <a:close/>
                  <a:moveTo>
                    <a:pt x="981" y="1"/>
                  </a:moveTo>
                  <a:cubicBezTo>
                    <a:pt x="440" y="1"/>
                    <a:pt x="1" y="443"/>
                    <a:pt x="1" y="987"/>
                  </a:cubicBezTo>
                  <a:cubicBezTo>
                    <a:pt x="1" y="1445"/>
                    <a:pt x="312" y="1832"/>
                    <a:pt x="734" y="1942"/>
                  </a:cubicBezTo>
                  <a:lnTo>
                    <a:pt x="734" y="4650"/>
                  </a:lnTo>
                  <a:cubicBezTo>
                    <a:pt x="734" y="4894"/>
                    <a:pt x="932" y="5092"/>
                    <a:pt x="1178" y="5092"/>
                  </a:cubicBezTo>
                  <a:lnTo>
                    <a:pt x="3316" y="5092"/>
                  </a:lnTo>
                  <a:cubicBezTo>
                    <a:pt x="3463" y="5092"/>
                    <a:pt x="3582" y="4974"/>
                    <a:pt x="3582" y="4826"/>
                  </a:cubicBezTo>
                  <a:cubicBezTo>
                    <a:pt x="3582" y="4680"/>
                    <a:pt x="3463" y="4561"/>
                    <a:pt x="3316" y="4561"/>
                  </a:cubicBezTo>
                  <a:lnTo>
                    <a:pt x="1266" y="4561"/>
                  </a:lnTo>
                  <a:lnTo>
                    <a:pt x="1266" y="1932"/>
                  </a:lnTo>
                  <a:cubicBezTo>
                    <a:pt x="1668" y="1809"/>
                    <a:pt x="1962" y="1432"/>
                    <a:pt x="1962" y="987"/>
                  </a:cubicBezTo>
                  <a:cubicBezTo>
                    <a:pt x="1962" y="443"/>
                    <a:pt x="1521" y="1"/>
                    <a:pt x="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9"/>
            <p:cNvSpPr/>
            <p:nvPr/>
          </p:nvSpPr>
          <p:spPr>
            <a:xfrm>
              <a:off x="6341561" y="3597515"/>
              <a:ext cx="306866" cy="65506"/>
            </a:xfrm>
            <a:custGeom>
              <a:avLst/>
              <a:gdLst/>
              <a:ahLst/>
              <a:cxnLst/>
              <a:rect l="l" t="t" r="r" b="b"/>
              <a:pathLst>
                <a:path w="9252" h="1975" extrusionOk="0">
                  <a:moveTo>
                    <a:pt x="996" y="532"/>
                  </a:moveTo>
                  <a:cubicBezTo>
                    <a:pt x="1241" y="532"/>
                    <a:pt x="1438" y="727"/>
                    <a:pt x="1444" y="976"/>
                  </a:cubicBezTo>
                  <a:cubicBezTo>
                    <a:pt x="1451" y="1226"/>
                    <a:pt x="1255" y="1436"/>
                    <a:pt x="1008" y="1443"/>
                  </a:cubicBezTo>
                  <a:lnTo>
                    <a:pt x="995" y="1443"/>
                  </a:lnTo>
                  <a:cubicBezTo>
                    <a:pt x="751" y="1443"/>
                    <a:pt x="554" y="1248"/>
                    <a:pt x="547" y="999"/>
                  </a:cubicBezTo>
                  <a:cubicBezTo>
                    <a:pt x="541" y="749"/>
                    <a:pt x="737" y="539"/>
                    <a:pt x="984" y="532"/>
                  </a:cubicBezTo>
                  <a:close/>
                  <a:moveTo>
                    <a:pt x="7012" y="532"/>
                  </a:moveTo>
                  <a:cubicBezTo>
                    <a:pt x="7257" y="532"/>
                    <a:pt x="7455" y="727"/>
                    <a:pt x="7461" y="976"/>
                  </a:cubicBezTo>
                  <a:cubicBezTo>
                    <a:pt x="7468" y="1226"/>
                    <a:pt x="7272" y="1436"/>
                    <a:pt x="7024" y="1443"/>
                  </a:cubicBezTo>
                  <a:lnTo>
                    <a:pt x="7012" y="1443"/>
                  </a:lnTo>
                  <a:cubicBezTo>
                    <a:pt x="6767" y="1443"/>
                    <a:pt x="6570" y="1248"/>
                    <a:pt x="6563" y="999"/>
                  </a:cubicBezTo>
                  <a:cubicBezTo>
                    <a:pt x="6556" y="749"/>
                    <a:pt x="6752" y="539"/>
                    <a:pt x="7000" y="532"/>
                  </a:cubicBezTo>
                  <a:close/>
                  <a:moveTo>
                    <a:pt x="996" y="0"/>
                  </a:moveTo>
                  <a:cubicBezTo>
                    <a:pt x="987" y="0"/>
                    <a:pt x="978" y="0"/>
                    <a:pt x="969" y="1"/>
                  </a:cubicBezTo>
                  <a:cubicBezTo>
                    <a:pt x="429" y="16"/>
                    <a:pt x="0" y="470"/>
                    <a:pt x="15" y="1014"/>
                  </a:cubicBezTo>
                  <a:cubicBezTo>
                    <a:pt x="29" y="1553"/>
                    <a:pt x="460" y="1975"/>
                    <a:pt x="995" y="1975"/>
                  </a:cubicBezTo>
                  <a:cubicBezTo>
                    <a:pt x="1004" y="1975"/>
                    <a:pt x="1013" y="1975"/>
                    <a:pt x="1022" y="1974"/>
                  </a:cubicBezTo>
                  <a:cubicBezTo>
                    <a:pt x="1462" y="1962"/>
                    <a:pt x="1827" y="1658"/>
                    <a:pt x="1940" y="1253"/>
                  </a:cubicBezTo>
                  <a:lnTo>
                    <a:pt x="6066" y="1253"/>
                  </a:lnTo>
                  <a:cubicBezTo>
                    <a:pt x="6180" y="1673"/>
                    <a:pt x="6558" y="1975"/>
                    <a:pt x="7011" y="1975"/>
                  </a:cubicBezTo>
                  <a:cubicBezTo>
                    <a:pt x="7020" y="1975"/>
                    <a:pt x="7030" y="1975"/>
                    <a:pt x="7039" y="1974"/>
                  </a:cubicBezTo>
                  <a:cubicBezTo>
                    <a:pt x="7478" y="1962"/>
                    <a:pt x="7843" y="1658"/>
                    <a:pt x="7957" y="1253"/>
                  </a:cubicBezTo>
                  <a:lnTo>
                    <a:pt x="8985" y="1253"/>
                  </a:lnTo>
                  <a:cubicBezTo>
                    <a:pt x="9131" y="1253"/>
                    <a:pt x="9250" y="1134"/>
                    <a:pt x="9250" y="988"/>
                  </a:cubicBezTo>
                  <a:cubicBezTo>
                    <a:pt x="9251" y="841"/>
                    <a:pt x="9132" y="722"/>
                    <a:pt x="8985" y="722"/>
                  </a:cubicBezTo>
                  <a:lnTo>
                    <a:pt x="7957" y="722"/>
                  </a:lnTo>
                  <a:cubicBezTo>
                    <a:pt x="7843" y="302"/>
                    <a:pt x="7465" y="0"/>
                    <a:pt x="7012" y="0"/>
                  </a:cubicBezTo>
                  <a:cubicBezTo>
                    <a:pt x="7003" y="0"/>
                    <a:pt x="6995" y="0"/>
                    <a:pt x="6985" y="1"/>
                  </a:cubicBezTo>
                  <a:cubicBezTo>
                    <a:pt x="6546" y="12"/>
                    <a:pt x="6180" y="316"/>
                    <a:pt x="6067" y="722"/>
                  </a:cubicBezTo>
                  <a:lnTo>
                    <a:pt x="1941" y="722"/>
                  </a:lnTo>
                  <a:cubicBezTo>
                    <a:pt x="1826" y="302"/>
                    <a:pt x="1449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9"/>
            <p:cNvSpPr/>
            <p:nvPr/>
          </p:nvSpPr>
          <p:spPr>
            <a:xfrm>
              <a:off x="6342025" y="3270682"/>
              <a:ext cx="65108" cy="65506"/>
            </a:xfrm>
            <a:custGeom>
              <a:avLst/>
              <a:gdLst/>
              <a:ahLst/>
              <a:cxnLst/>
              <a:rect l="l" t="t" r="r" b="b"/>
              <a:pathLst>
                <a:path w="1963" h="1975" extrusionOk="0">
                  <a:moveTo>
                    <a:pt x="982" y="532"/>
                  </a:moveTo>
                  <a:cubicBezTo>
                    <a:pt x="1230" y="532"/>
                    <a:pt x="1431" y="737"/>
                    <a:pt x="1431" y="987"/>
                  </a:cubicBezTo>
                  <a:cubicBezTo>
                    <a:pt x="1431" y="1239"/>
                    <a:pt x="1230" y="1443"/>
                    <a:pt x="982" y="1443"/>
                  </a:cubicBezTo>
                  <a:cubicBezTo>
                    <a:pt x="734" y="1443"/>
                    <a:pt x="533" y="1239"/>
                    <a:pt x="533" y="987"/>
                  </a:cubicBezTo>
                  <a:cubicBezTo>
                    <a:pt x="533" y="737"/>
                    <a:pt x="734" y="532"/>
                    <a:pt x="982" y="532"/>
                  </a:cubicBezTo>
                  <a:close/>
                  <a:moveTo>
                    <a:pt x="982" y="1"/>
                  </a:moveTo>
                  <a:cubicBezTo>
                    <a:pt x="441" y="1"/>
                    <a:pt x="1" y="444"/>
                    <a:pt x="1" y="987"/>
                  </a:cubicBezTo>
                  <a:cubicBezTo>
                    <a:pt x="1" y="1532"/>
                    <a:pt x="441" y="1975"/>
                    <a:pt x="982" y="1975"/>
                  </a:cubicBezTo>
                  <a:cubicBezTo>
                    <a:pt x="1522" y="1975"/>
                    <a:pt x="1963" y="1532"/>
                    <a:pt x="1963" y="987"/>
                  </a:cubicBezTo>
                  <a:cubicBezTo>
                    <a:pt x="1963" y="443"/>
                    <a:pt x="152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8" name="Google Shape;2118;p59"/>
          <p:cNvGrpSpPr/>
          <p:nvPr/>
        </p:nvGrpSpPr>
        <p:grpSpPr>
          <a:xfrm>
            <a:off x="5285601" y="2447393"/>
            <a:ext cx="484249" cy="536704"/>
            <a:chOff x="2645541" y="4001992"/>
            <a:chExt cx="543184" cy="602023"/>
          </a:xfrm>
        </p:grpSpPr>
        <p:sp>
          <p:nvSpPr>
            <p:cNvPr id="2119" name="Google Shape;2119;p59"/>
            <p:cNvSpPr/>
            <p:nvPr/>
          </p:nvSpPr>
          <p:spPr>
            <a:xfrm>
              <a:off x="2709819" y="4234132"/>
              <a:ext cx="74527" cy="54262"/>
            </a:xfrm>
            <a:custGeom>
              <a:avLst/>
              <a:gdLst/>
              <a:ahLst/>
              <a:cxnLst/>
              <a:rect l="l" t="t" r="r" b="b"/>
              <a:pathLst>
                <a:path w="2247" h="1636" extrusionOk="0">
                  <a:moveTo>
                    <a:pt x="1898" y="0"/>
                  </a:moveTo>
                  <a:cubicBezTo>
                    <a:pt x="1671" y="0"/>
                    <a:pt x="1447" y="39"/>
                    <a:pt x="1232" y="116"/>
                  </a:cubicBezTo>
                  <a:cubicBezTo>
                    <a:pt x="688" y="312"/>
                    <a:pt x="259" y="734"/>
                    <a:pt x="53" y="1275"/>
                  </a:cubicBezTo>
                  <a:cubicBezTo>
                    <a:pt x="1" y="1412"/>
                    <a:pt x="69" y="1566"/>
                    <a:pt x="207" y="1618"/>
                  </a:cubicBezTo>
                  <a:cubicBezTo>
                    <a:pt x="238" y="1630"/>
                    <a:pt x="270" y="1636"/>
                    <a:pt x="301" y="1636"/>
                  </a:cubicBezTo>
                  <a:cubicBezTo>
                    <a:pt x="408" y="1636"/>
                    <a:pt x="509" y="1570"/>
                    <a:pt x="550" y="1464"/>
                  </a:cubicBezTo>
                  <a:cubicBezTo>
                    <a:pt x="701" y="1068"/>
                    <a:pt x="1014" y="760"/>
                    <a:pt x="1411" y="617"/>
                  </a:cubicBezTo>
                  <a:cubicBezTo>
                    <a:pt x="1569" y="560"/>
                    <a:pt x="1732" y="532"/>
                    <a:pt x="1898" y="532"/>
                  </a:cubicBezTo>
                  <a:cubicBezTo>
                    <a:pt x="1920" y="532"/>
                    <a:pt x="1941" y="532"/>
                    <a:pt x="1963" y="533"/>
                  </a:cubicBezTo>
                  <a:cubicBezTo>
                    <a:pt x="1966" y="533"/>
                    <a:pt x="1970" y="533"/>
                    <a:pt x="1974" y="533"/>
                  </a:cubicBezTo>
                  <a:cubicBezTo>
                    <a:pt x="2115" y="533"/>
                    <a:pt x="2234" y="422"/>
                    <a:pt x="2240" y="279"/>
                  </a:cubicBezTo>
                  <a:cubicBezTo>
                    <a:pt x="2246" y="133"/>
                    <a:pt x="2133" y="8"/>
                    <a:pt x="1986" y="2"/>
                  </a:cubicBezTo>
                  <a:cubicBezTo>
                    <a:pt x="1957" y="1"/>
                    <a:pt x="1927" y="0"/>
                    <a:pt x="1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9"/>
            <p:cNvSpPr/>
            <p:nvPr/>
          </p:nvSpPr>
          <p:spPr>
            <a:xfrm>
              <a:off x="2862721" y="4064115"/>
              <a:ext cx="251144" cy="228922"/>
            </a:xfrm>
            <a:custGeom>
              <a:avLst/>
              <a:gdLst/>
              <a:ahLst/>
              <a:cxnLst/>
              <a:rect l="l" t="t" r="r" b="b"/>
              <a:pathLst>
                <a:path w="7572" h="6902" extrusionOk="0">
                  <a:moveTo>
                    <a:pt x="5880" y="2326"/>
                  </a:moveTo>
                  <a:cubicBezTo>
                    <a:pt x="6519" y="2326"/>
                    <a:pt x="7040" y="2847"/>
                    <a:pt x="7040" y="3487"/>
                  </a:cubicBezTo>
                  <a:cubicBezTo>
                    <a:pt x="7040" y="3749"/>
                    <a:pt x="6953" y="3991"/>
                    <a:pt x="6806" y="4185"/>
                  </a:cubicBezTo>
                  <a:lnTo>
                    <a:pt x="6806" y="3553"/>
                  </a:lnTo>
                  <a:cubicBezTo>
                    <a:pt x="6806" y="3049"/>
                    <a:pt x="6396" y="2639"/>
                    <a:pt x="5893" y="2639"/>
                  </a:cubicBezTo>
                  <a:cubicBezTo>
                    <a:pt x="5389" y="2639"/>
                    <a:pt x="4979" y="3049"/>
                    <a:pt x="4979" y="3553"/>
                  </a:cubicBezTo>
                  <a:lnTo>
                    <a:pt x="4979" y="4218"/>
                  </a:lnTo>
                  <a:cubicBezTo>
                    <a:pt x="4817" y="4019"/>
                    <a:pt x="4719" y="3765"/>
                    <a:pt x="4719" y="3487"/>
                  </a:cubicBezTo>
                  <a:cubicBezTo>
                    <a:pt x="4719" y="2847"/>
                    <a:pt x="5239" y="2326"/>
                    <a:pt x="5880" y="2326"/>
                  </a:cubicBezTo>
                  <a:close/>
                  <a:moveTo>
                    <a:pt x="4714" y="4713"/>
                  </a:moveTo>
                  <a:cubicBezTo>
                    <a:pt x="4796" y="4790"/>
                    <a:pt x="4885" y="4859"/>
                    <a:pt x="4979" y="4919"/>
                  </a:cubicBezTo>
                  <a:lnTo>
                    <a:pt x="4979" y="5676"/>
                  </a:lnTo>
                  <a:lnTo>
                    <a:pt x="4714" y="5676"/>
                  </a:lnTo>
                  <a:lnTo>
                    <a:pt x="4714" y="4713"/>
                  </a:lnTo>
                  <a:close/>
                  <a:moveTo>
                    <a:pt x="1710" y="1"/>
                  </a:moveTo>
                  <a:cubicBezTo>
                    <a:pt x="1207" y="1"/>
                    <a:pt x="797" y="410"/>
                    <a:pt x="797" y="914"/>
                  </a:cubicBezTo>
                  <a:lnTo>
                    <a:pt x="797" y="5676"/>
                  </a:lnTo>
                  <a:lnTo>
                    <a:pt x="532" y="5676"/>
                  </a:lnTo>
                  <a:lnTo>
                    <a:pt x="532" y="4048"/>
                  </a:lnTo>
                  <a:cubicBezTo>
                    <a:pt x="532" y="3901"/>
                    <a:pt x="413" y="3782"/>
                    <a:pt x="267" y="3782"/>
                  </a:cubicBezTo>
                  <a:cubicBezTo>
                    <a:pt x="120" y="3782"/>
                    <a:pt x="1" y="3901"/>
                    <a:pt x="1" y="4048"/>
                  </a:cubicBezTo>
                  <a:lnTo>
                    <a:pt x="1" y="5942"/>
                  </a:lnTo>
                  <a:cubicBezTo>
                    <a:pt x="1" y="6089"/>
                    <a:pt x="120" y="6208"/>
                    <a:pt x="267" y="6208"/>
                  </a:cubicBezTo>
                  <a:lnTo>
                    <a:pt x="1063" y="6208"/>
                  </a:lnTo>
                  <a:cubicBezTo>
                    <a:pt x="1210" y="6208"/>
                    <a:pt x="1328" y="6089"/>
                    <a:pt x="1328" y="5942"/>
                  </a:cubicBezTo>
                  <a:lnTo>
                    <a:pt x="1328" y="914"/>
                  </a:lnTo>
                  <a:cubicBezTo>
                    <a:pt x="1328" y="704"/>
                    <a:pt x="1500" y="532"/>
                    <a:pt x="1710" y="532"/>
                  </a:cubicBezTo>
                  <a:cubicBezTo>
                    <a:pt x="1921" y="532"/>
                    <a:pt x="2092" y="704"/>
                    <a:pt x="2092" y="914"/>
                  </a:cubicBezTo>
                  <a:lnTo>
                    <a:pt x="2092" y="5942"/>
                  </a:lnTo>
                  <a:cubicBezTo>
                    <a:pt x="2092" y="6089"/>
                    <a:pt x="2210" y="6208"/>
                    <a:pt x="2357" y="6208"/>
                  </a:cubicBezTo>
                  <a:lnTo>
                    <a:pt x="3154" y="6208"/>
                  </a:lnTo>
                  <a:cubicBezTo>
                    <a:pt x="3301" y="6208"/>
                    <a:pt x="3420" y="6089"/>
                    <a:pt x="3420" y="5942"/>
                  </a:cubicBezTo>
                  <a:lnTo>
                    <a:pt x="3420" y="2183"/>
                  </a:lnTo>
                  <a:cubicBezTo>
                    <a:pt x="3420" y="1973"/>
                    <a:pt x="3591" y="1803"/>
                    <a:pt x="3802" y="1803"/>
                  </a:cubicBezTo>
                  <a:cubicBezTo>
                    <a:pt x="4012" y="1803"/>
                    <a:pt x="4183" y="1973"/>
                    <a:pt x="4183" y="2183"/>
                  </a:cubicBezTo>
                  <a:lnTo>
                    <a:pt x="4183" y="5942"/>
                  </a:lnTo>
                  <a:cubicBezTo>
                    <a:pt x="4183" y="6089"/>
                    <a:pt x="4302" y="6208"/>
                    <a:pt x="4448" y="6208"/>
                  </a:cubicBezTo>
                  <a:lnTo>
                    <a:pt x="5245" y="6208"/>
                  </a:lnTo>
                  <a:cubicBezTo>
                    <a:pt x="5392" y="6208"/>
                    <a:pt x="5511" y="6089"/>
                    <a:pt x="5511" y="5942"/>
                  </a:cubicBezTo>
                  <a:lnTo>
                    <a:pt x="5511" y="3553"/>
                  </a:lnTo>
                  <a:cubicBezTo>
                    <a:pt x="5511" y="3343"/>
                    <a:pt x="5683" y="3171"/>
                    <a:pt x="5892" y="3171"/>
                  </a:cubicBezTo>
                  <a:cubicBezTo>
                    <a:pt x="6103" y="3171"/>
                    <a:pt x="6274" y="3343"/>
                    <a:pt x="6274" y="3553"/>
                  </a:cubicBezTo>
                  <a:lnTo>
                    <a:pt x="6274" y="6635"/>
                  </a:lnTo>
                  <a:cubicBezTo>
                    <a:pt x="6274" y="6782"/>
                    <a:pt x="6393" y="6901"/>
                    <a:pt x="6540" y="6901"/>
                  </a:cubicBezTo>
                  <a:cubicBezTo>
                    <a:pt x="6687" y="6901"/>
                    <a:pt x="6806" y="6782"/>
                    <a:pt x="6806" y="6635"/>
                  </a:cubicBezTo>
                  <a:lnTo>
                    <a:pt x="6806" y="4903"/>
                  </a:lnTo>
                  <a:cubicBezTo>
                    <a:pt x="7267" y="4600"/>
                    <a:pt x="7572" y="4079"/>
                    <a:pt x="7572" y="3487"/>
                  </a:cubicBezTo>
                  <a:cubicBezTo>
                    <a:pt x="7572" y="2554"/>
                    <a:pt x="6813" y="1794"/>
                    <a:pt x="5880" y="1794"/>
                  </a:cubicBezTo>
                  <a:cubicBezTo>
                    <a:pt x="5428" y="1794"/>
                    <a:pt x="5018" y="1972"/>
                    <a:pt x="4714" y="2260"/>
                  </a:cubicBezTo>
                  <a:lnTo>
                    <a:pt x="4714" y="2183"/>
                  </a:lnTo>
                  <a:cubicBezTo>
                    <a:pt x="4714" y="1680"/>
                    <a:pt x="4305" y="1271"/>
                    <a:pt x="3802" y="1271"/>
                  </a:cubicBezTo>
                  <a:cubicBezTo>
                    <a:pt x="3299" y="1271"/>
                    <a:pt x="2889" y="1680"/>
                    <a:pt x="2889" y="2183"/>
                  </a:cubicBezTo>
                  <a:lnTo>
                    <a:pt x="2889" y="5676"/>
                  </a:lnTo>
                  <a:lnTo>
                    <a:pt x="2624" y="5676"/>
                  </a:lnTo>
                  <a:lnTo>
                    <a:pt x="2624" y="914"/>
                  </a:lnTo>
                  <a:cubicBezTo>
                    <a:pt x="2624" y="410"/>
                    <a:pt x="2214" y="1"/>
                    <a:pt x="1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9"/>
            <p:cNvSpPr/>
            <p:nvPr/>
          </p:nvSpPr>
          <p:spPr>
            <a:xfrm>
              <a:off x="2663783" y="4098775"/>
              <a:ext cx="424677" cy="441260"/>
            </a:xfrm>
            <a:custGeom>
              <a:avLst/>
              <a:gdLst/>
              <a:ahLst/>
              <a:cxnLst/>
              <a:rect l="l" t="t" r="r" b="b"/>
              <a:pathLst>
                <a:path w="12804" h="13304" extrusionOk="0">
                  <a:moveTo>
                    <a:pt x="3290" y="3672"/>
                  </a:moveTo>
                  <a:cubicBezTo>
                    <a:pt x="3637" y="3672"/>
                    <a:pt x="3982" y="3749"/>
                    <a:pt x="4305" y="3900"/>
                  </a:cubicBezTo>
                  <a:cubicBezTo>
                    <a:pt x="4447" y="3968"/>
                    <a:pt x="4581" y="4048"/>
                    <a:pt x="4704" y="4139"/>
                  </a:cubicBezTo>
                  <a:lnTo>
                    <a:pt x="4704" y="4679"/>
                  </a:lnTo>
                  <a:cubicBezTo>
                    <a:pt x="4693" y="4667"/>
                    <a:pt x="4681" y="4655"/>
                    <a:pt x="4670" y="4643"/>
                  </a:cubicBezTo>
                  <a:cubicBezTo>
                    <a:pt x="4618" y="4593"/>
                    <a:pt x="4551" y="4568"/>
                    <a:pt x="4484" y="4568"/>
                  </a:cubicBezTo>
                  <a:cubicBezTo>
                    <a:pt x="4415" y="4568"/>
                    <a:pt x="4346" y="4595"/>
                    <a:pt x="4294" y="4648"/>
                  </a:cubicBezTo>
                  <a:cubicBezTo>
                    <a:pt x="4192" y="4754"/>
                    <a:pt x="4194" y="4922"/>
                    <a:pt x="4299" y="5025"/>
                  </a:cubicBezTo>
                  <a:cubicBezTo>
                    <a:pt x="4456" y="5178"/>
                    <a:pt x="4575" y="5360"/>
                    <a:pt x="4649" y="5569"/>
                  </a:cubicBezTo>
                  <a:cubicBezTo>
                    <a:pt x="4657" y="5589"/>
                    <a:pt x="4664" y="5610"/>
                    <a:pt x="4670" y="5630"/>
                  </a:cubicBezTo>
                  <a:lnTo>
                    <a:pt x="4320" y="5280"/>
                  </a:lnTo>
                  <a:cubicBezTo>
                    <a:pt x="4087" y="5047"/>
                    <a:pt x="3778" y="4919"/>
                    <a:pt x="3448" y="4919"/>
                  </a:cubicBezTo>
                  <a:cubicBezTo>
                    <a:pt x="3120" y="4919"/>
                    <a:pt x="2810" y="5047"/>
                    <a:pt x="2578" y="5280"/>
                  </a:cubicBezTo>
                  <a:cubicBezTo>
                    <a:pt x="2097" y="5761"/>
                    <a:pt x="2097" y="6542"/>
                    <a:pt x="2578" y="7023"/>
                  </a:cubicBezTo>
                  <a:lnTo>
                    <a:pt x="3035" y="7482"/>
                  </a:lnTo>
                  <a:cubicBezTo>
                    <a:pt x="2912" y="7459"/>
                    <a:pt x="2790" y="7421"/>
                    <a:pt x="2673" y="7366"/>
                  </a:cubicBezTo>
                  <a:cubicBezTo>
                    <a:pt x="2323" y="7201"/>
                    <a:pt x="2058" y="6911"/>
                    <a:pt x="1929" y="6547"/>
                  </a:cubicBezTo>
                  <a:cubicBezTo>
                    <a:pt x="1889" y="6439"/>
                    <a:pt x="1787" y="6372"/>
                    <a:pt x="1677" y="6372"/>
                  </a:cubicBezTo>
                  <a:cubicBezTo>
                    <a:pt x="1648" y="6372"/>
                    <a:pt x="1617" y="6377"/>
                    <a:pt x="1588" y="6387"/>
                  </a:cubicBezTo>
                  <a:cubicBezTo>
                    <a:pt x="1450" y="6437"/>
                    <a:pt x="1378" y="6589"/>
                    <a:pt x="1428" y="6728"/>
                  </a:cubicBezTo>
                  <a:cubicBezTo>
                    <a:pt x="1606" y="7224"/>
                    <a:pt x="1968" y="7621"/>
                    <a:pt x="2446" y="7847"/>
                  </a:cubicBezTo>
                  <a:cubicBezTo>
                    <a:pt x="2715" y="7973"/>
                    <a:pt x="3002" y="8037"/>
                    <a:pt x="3289" y="8037"/>
                  </a:cubicBezTo>
                  <a:cubicBezTo>
                    <a:pt x="3382" y="8037"/>
                    <a:pt x="3477" y="8030"/>
                    <a:pt x="3570" y="8016"/>
                  </a:cubicBezTo>
                  <a:lnTo>
                    <a:pt x="3913" y="8360"/>
                  </a:lnTo>
                  <a:cubicBezTo>
                    <a:pt x="3706" y="8416"/>
                    <a:pt x="3497" y="8443"/>
                    <a:pt x="3290" y="8443"/>
                  </a:cubicBezTo>
                  <a:cubicBezTo>
                    <a:pt x="2313" y="8443"/>
                    <a:pt x="1394" y="7837"/>
                    <a:pt x="1045" y="6866"/>
                  </a:cubicBezTo>
                  <a:cubicBezTo>
                    <a:pt x="599" y="5628"/>
                    <a:pt x="1244" y="4260"/>
                    <a:pt x="2481" y="3814"/>
                  </a:cubicBezTo>
                  <a:cubicBezTo>
                    <a:pt x="2745" y="3719"/>
                    <a:pt x="3018" y="3672"/>
                    <a:pt x="3290" y="3672"/>
                  </a:cubicBezTo>
                  <a:close/>
                  <a:moveTo>
                    <a:pt x="5618" y="1"/>
                  </a:moveTo>
                  <a:cubicBezTo>
                    <a:pt x="5114" y="1"/>
                    <a:pt x="4704" y="410"/>
                    <a:pt x="4704" y="915"/>
                  </a:cubicBezTo>
                  <a:lnTo>
                    <a:pt x="4704" y="1370"/>
                  </a:lnTo>
                  <a:lnTo>
                    <a:pt x="3798" y="550"/>
                  </a:lnTo>
                  <a:cubicBezTo>
                    <a:pt x="3676" y="440"/>
                    <a:pt x="3476" y="363"/>
                    <a:pt x="3311" y="363"/>
                  </a:cubicBezTo>
                  <a:lnTo>
                    <a:pt x="813" y="363"/>
                  </a:lnTo>
                  <a:cubicBezTo>
                    <a:pt x="666" y="363"/>
                    <a:pt x="547" y="482"/>
                    <a:pt x="547" y="629"/>
                  </a:cubicBezTo>
                  <a:cubicBezTo>
                    <a:pt x="547" y="776"/>
                    <a:pt x="666" y="894"/>
                    <a:pt x="813" y="894"/>
                  </a:cubicBezTo>
                  <a:lnTo>
                    <a:pt x="3311" y="894"/>
                  </a:lnTo>
                  <a:cubicBezTo>
                    <a:pt x="3342" y="894"/>
                    <a:pt x="3417" y="924"/>
                    <a:pt x="3441" y="944"/>
                  </a:cubicBezTo>
                  <a:lnTo>
                    <a:pt x="4704" y="2087"/>
                  </a:lnTo>
                  <a:lnTo>
                    <a:pt x="4704" y="3509"/>
                  </a:lnTo>
                  <a:cubicBezTo>
                    <a:pt x="4647" y="3477"/>
                    <a:pt x="4590" y="3448"/>
                    <a:pt x="4531" y="3420"/>
                  </a:cubicBezTo>
                  <a:cubicBezTo>
                    <a:pt x="4137" y="3234"/>
                    <a:pt x="3715" y="3140"/>
                    <a:pt x="3291" y="3140"/>
                  </a:cubicBezTo>
                  <a:cubicBezTo>
                    <a:pt x="2958" y="3140"/>
                    <a:pt x="2624" y="3198"/>
                    <a:pt x="2301" y="3314"/>
                  </a:cubicBezTo>
                  <a:cubicBezTo>
                    <a:pt x="788" y="3858"/>
                    <a:pt x="0" y="5532"/>
                    <a:pt x="545" y="7045"/>
                  </a:cubicBezTo>
                  <a:cubicBezTo>
                    <a:pt x="972" y="8234"/>
                    <a:pt x="2096" y="8976"/>
                    <a:pt x="3292" y="8976"/>
                  </a:cubicBezTo>
                  <a:cubicBezTo>
                    <a:pt x="3619" y="8976"/>
                    <a:pt x="3951" y="8920"/>
                    <a:pt x="4276" y="8803"/>
                  </a:cubicBezTo>
                  <a:cubicBezTo>
                    <a:pt x="4295" y="8796"/>
                    <a:pt x="4315" y="8789"/>
                    <a:pt x="4334" y="8780"/>
                  </a:cubicBezTo>
                  <a:lnTo>
                    <a:pt x="4714" y="9160"/>
                  </a:lnTo>
                  <a:cubicBezTo>
                    <a:pt x="4810" y="10265"/>
                    <a:pt x="5607" y="11180"/>
                    <a:pt x="6677" y="11431"/>
                  </a:cubicBezTo>
                  <a:lnTo>
                    <a:pt x="6677" y="12844"/>
                  </a:lnTo>
                  <a:cubicBezTo>
                    <a:pt x="6677" y="13097"/>
                    <a:pt x="6884" y="13303"/>
                    <a:pt x="7136" y="13303"/>
                  </a:cubicBezTo>
                  <a:lnTo>
                    <a:pt x="10373" y="13303"/>
                  </a:lnTo>
                  <a:cubicBezTo>
                    <a:pt x="10625" y="13303"/>
                    <a:pt x="10832" y="13097"/>
                    <a:pt x="10832" y="12844"/>
                  </a:cubicBezTo>
                  <a:lnTo>
                    <a:pt x="10832" y="11431"/>
                  </a:lnTo>
                  <a:cubicBezTo>
                    <a:pt x="11970" y="11162"/>
                    <a:pt x="12804" y="10128"/>
                    <a:pt x="12804" y="8938"/>
                  </a:cubicBezTo>
                  <a:lnTo>
                    <a:pt x="12804" y="7256"/>
                  </a:lnTo>
                  <a:cubicBezTo>
                    <a:pt x="12804" y="7109"/>
                    <a:pt x="12685" y="6991"/>
                    <a:pt x="12538" y="6991"/>
                  </a:cubicBezTo>
                  <a:cubicBezTo>
                    <a:pt x="12391" y="6991"/>
                    <a:pt x="12272" y="7109"/>
                    <a:pt x="12272" y="7256"/>
                  </a:cubicBezTo>
                  <a:lnTo>
                    <a:pt x="12272" y="8938"/>
                  </a:lnTo>
                  <a:cubicBezTo>
                    <a:pt x="12272" y="9943"/>
                    <a:pt x="11523" y="10807"/>
                    <a:pt x="10529" y="10947"/>
                  </a:cubicBezTo>
                  <a:cubicBezTo>
                    <a:pt x="10397" y="10965"/>
                    <a:pt x="10300" y="11077"/>
                    <a:pt x="10300" y="11210"/>
                  </a:cubicBezTo>
                  <a:lnTo>
                    <a:pt x="10300" y="12771"/>
                  </a:lnTo>
                  <a:lnTo>
                    <a:pt x="7209" y="12771"/>
                  </a:lnTo>
                  <a:lnTo>
                    <a:pt x="7209" y="11211"/>
                  </a:lnTo>
                  <a:cubicBezTo>
                    <a:pt x="7209" y="11077"/>
                    <a:pt x="7112" y="10965"/>
                    <a:pt x="6980" y="10947"/>
                  </a:cubicBezTo>
                  <a:cubicBezTo>
                    <a:pt x="6015" y="10811"/>
                    <a:pt x="5282" y="10005"/>
                    <a:pt x="5238" y="9031"/>
                  </a:cubicBezTo>
                  <a:cubicBezTo>
                    <a:pt x="5236" y="8965"/>
                    <a:pt x="5208" y="8902"/>
                    <a:pt x="5161" y="8855"/>
                  </a:cubicBezTo>
                  <a:lnTo>
                    <a:pt x="2952" y="6647"/>
                  </a:lnTo>
                  <a:cubicBezTo>
                    <a:pt x="2679" y="6374"/>
                    <a:pt x="2679" y="5929"/>
                    <a:pt x="2952" y="5656"/>
                  </a:cubicBezTo>
                  <a:cubicBezTo>
                    <a:pt x="3085" y="5524"/>
                    <a:pt x="3261" y="5451"/>
                    <a:pt x="3448" y="5451"/>
                  </a:cubicBezTo>
                  <a:cubicBezTo>
                    <a:pt x="3635" y="5451"/>
                    <a:pt x="3812" y="5524"/>
                    <a:pt x="3943" y="5656"/>
                  </a:cubicBezTo>
                  <a:lnTo>
                    <a:pt x="4782" y="6495"/>
                  </a:lnTo>
                  <a:cubicBezTo>
                    <a:pt x="4833" y="6546"/>
                    <a:pt x="4901" y="6573"/>
                    <a:pt x="4970" y="6573"/>
                  </a:cubicBezTo>
                  <a:cubicBezTo>
                    <a:pt x="5004" y="6573"/>
                    <a:pt x="5039" y="6566"/>
                    <a:pt x="5071" y="6552"/>
                  </a:cubicBezTo>
                  <a:cubicBezTo>
                    <a:pt x="5171" y="6511"/>
                    <a:pt x="5236" y="6414"/>
                    <a:pt x="5236" y="6307"/>
                  </a:cubicBezTo>
                  <a:lnTo>
                    <a:pt x="5236" y="2568"/>
                  </a:lnTo>
                  <a:lnTo>
                    <a:pt x="5399" y="2716"/>
                  </a:lnTo>
                  <a:cubicBezTo>
                    <a:pt x="5449" y="2762"/>
                    <a:pt x="5514" y="2784"/>
                    <a:pt x="5578" y="2784"/>
                  </a:cubicBezTo>
                  <a:cubicBezTo>
                    <a:pt x="5650" y="2784"/>
                    <a:pt x="5722" y="2755"/>
                    <a:pt x="5775" y="2697"/>
                  </a:cubicBezTo>
                  <a:cubicBezTo>
                    <a:pt x="5873" y="2588"/>
                    <a:pt x="5864" y="2420"/>
                    <a:pt x="5755" y="2321"/>
                  </a:cubicBezTo>
                  <a:lnTo>
                    <a:pt x="5236" y="1851"/>
                  </a:lnTo>
                  <a:lnTo>
                    <a:pt x="5236" y="915"/>
                  </a:lnTo>
                  <a:cubicBezTo>
                    <a:pt x="5236" y="704"/>
                    <a:pt x="5407" y="533"/>
                    <a:pt x="5618" y="533"/>
                  </a:cubicBezTo>
                  <a:cubicBezTo>
                    <a:pt x="5828" y="533"/>
                    <a:pt x="5999" y="704"/>
                    <a:pt x="5999" y="915"/>
                  </a:cubicBezTo>
                  <a:lnTo>
                    <a:pt x="5999" y="1442"/>
                  </a:lnTo>
                  <a:cubicBezTo>
                    <a:pt x="5999" y="1589"/>
                    <a:pt x="6118" y="1708"/>
                    <a:pt x="6265" y="1708"/>
                  </a:cubicBezTo>
                  <a:cubicBezTo>
                    <a:pt x="6411" y="1708"/>
                    <a:pt x="6530" y="1589"/>
                    <a:pt x="6530" y="1442"/>
                  </a:cubicBezTo>
                  <a:lnTo>
                    <a:pt x="6530" y="915"/>
                  </a:lnTo>
                  <a:cubicBezTo>
                    <a:pt x="6530" y="410"/>
                    <a:pt x="6121" y="1"/>
                    <a:pt x="5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9"/>
            <p:cNvSpPr/>
            <p:nvPr/>
          </p:nvSpPr>
          <p:spPr>
            <a:xfrm>
              <a:off x="2854098" y="4319140"/>
              <a:ext cx="82056" cy="105605"/>
            </a:xfrm>
            <a:custGeom>
              <a:avLst/>
              <a:gdLst/>
              <a:ahLst/>
              <a:cxnLst/>
              <a:rect l="l" t="t" r="r" b="b"/>
              <a:pathLst>
                <a:path w="2474" h="3184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1011" y="532"/>
                  </a:lnTo>
                  <a:cubicBezTo>
                    <a:pt x="1525" y="532"/>
                    <a:pt x="1941" y="950"/>
                    <a:pt x="1941" y="1463"/>
                  </a:cubicBezTo>
                  <a:lnTo>
                    <a:pt x="1941" y="2918"/>
                  </a:lnTo>
                  <a:cubicBezTo>
                    <a:pt x="1941" y="3065"/>
                    <a:pt x="2061" y="3184"/>
                    <a:pt x="2207" y="3184"/>
                  </a:cubicBezTo>
                  <a:cubicBezTo>
                    <a:pt x="2354" y="3184"/>
                    <a:pt x="2473" y="3065"/>
                    <a:pt x="2473" y="2918"/>
                  </a:cubicBezTo>
                  <a:lnTo>
                    <a:pt x="2473" y="1463"/>
                  </a:lnTo>
                  <a:cubicBezTo>
                    <a:pt x="2473" y="656"/>
                    <a:pt x="1817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9"/>
            <p:cNvSpPr/>
            <p:nvPr/>
          </p:nvSpPr>
          <p:spPr>
            <a:xfrm>
              <a:off x="2645541" y="4001992"/>
              <a:ext cx="189884" cy="189884"/>
            </a:xfrm>
            <a:custGeom>
              <a:avLst/>
              <a:gdLst/>
              <a:ahLst/>
              <a:cxnLst/>
              <a:rect l="l" t="t" r="r" b="b"/>
              <a:pathLst>
                <a:path w="5725" h="5725" extrusionOk="0">
                  <a:moveTo>
                    <a:pt x="266" y="1"/>
                  </a:moveTo>
                  <a:cubicBezTo>
                    <a:pt x="119" y="1"/>
                    <a:pt x="0" y="120"/>
                    <a:pt x="0" y="267"/>
                  </a:cubicBezTo>
                  <a:lnTo>
                    <a:pt x="0" y="5459"/>
                  </a:lnTo>
                  <a:cubicBezTo>
                    <a:pt x="0" y="5606"/>
                    <a:pt x="119" y="5725"/>
                    <a:pt x="266" y="5725"/>
                  </a:cubicBezTo>
                  <a:cubicBezTo>
                    <a:pt x="413" y="5725"/>
                    <a:pt x="532" y="5606"/>
                    <a:pt x="532" y="5459"/>
                  </a:cubicBezTo>
                  <a:lnTo>
                    <a:pt x="532" y="533"/>
                  </a:lnTo>
                  <a:lnTo>
                    <a:pt x="5458" y="533"/>
                  </a:lnTo>
                  <a:cubicBezTo>
                    <a:pt x="5605" y="533"/>
                    <a:pt x="5724" y="414"/>
                    <a:pt x="5724" y="267"/>
                  </a:cubicBezTo>
                  <a:cubicBezTo>
                    <a:pt x="5724" y="120"/>
                    <a:pt x="5605" y="1"/>
                    <a:pt x="5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9"/>
            <p:cNvSpPr/>
            <p:nvPr/>
          </p:nvSpPr>
          <p:spPr>
            <a:xfrm>
              <a:off x="2645541" y="4414098"/>
              <a:ext cx="189884" cy="189917"/>
            </a:xfrm>
            <a:custGeom>
              <a:avLst/>
              <a:gdLst/>
              <a:ahLst/>
              <a:cxnLst/>
              <a:rect l="l" t="t" r="r" b="b"/>
              <a:pathLst>
                <a:path w="5725" h="5726" extrusionOk="0">
                  <a:moveTo>
                    <a:pt x="266" y="0"/>
                  </a:moveTo>
                  <a:cubicBezTo>
                    <a:pt x="119" y="0"/>
                    <a:pt x="0" y="120"/>
                    <a:pt x="0" y="266"/>
                  </a:cubicBezTo>
                  <a:lnTo>
                    <a:pt x="0" y="5460"/>
                  </a:lnTo>
                  <a:cubicBezTo>
                    <a:pt x="0" y="5606"/>
                    <a:pt x="119" y="5726"/>
                    <a:pt x="266" y="5726"/>
                  </a:cubicBezTo>
                  <a:lnTo>
                    <a:pt x="5458" y="5726"/>
                  </a:lnTo>
                  <a:cubicBezTo>
                    <a:pt x="5605" y="5726"/>
                    <a:pt x="5724" y="5606"/>
                    <a:pt x="5724" y="5460"/>
                  </a:cubicBezTo>
                  <a:cubicBezTo>
                    <a:pt x="5724" y="5312"/>
                    <a:pt x="5605" y="5194"/>
                    <a:pt x="5458" y="5194"/>
                  </a:cubicBezTo>
                  <a:lnTo>
                    <a:pt x="532" y="5194"/>
                  </a:lnTo>
                  <a:lnTo>
                    <a:pt x="532" y="266"/>
                  </a:lnTo>
                  <a:cubicBezTo>
                    <a:pt x="532" y="120"/>
                    <a:pt x="413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9"/>
            <p:cNvSpPr/>
            <p:nvPr/>
          </p:nvSpPr>
          <p:spPr>
            <a:xfrm>
              <a:off x="2998841" y="4001992"/>
              <a:ext cx="189884" cy="189884"/>
            </a:xfrm>
            <a:custGeom>
              <a:avLst/>
              <a:gdLst/>
              <a:ahLst/>
              <a:cxnLst/>
              <a:rect l="l" t="t" r="r" b="b"/>
              <a:pathLst>
                <a:path w="5725" h="5725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3"/>
                    <a:pt x="120" y="532"/>
                    <a:pt x="266" y="532"/>
                  </a:cubicBezTo>
                  <a:lnTo>
                    <a:pt x="5194" y="532"/>
                  </a:lnTo>
                  <a:lnTo>
                    <a:pt x="5194" y="5459"/>
                  </a:lnTo>
                  <a:cubicBezTo>
                    <a:pt x="5194" y="5606"/>
                    <a:pt x="5312" y="5725"/>
                    <a:pt x="5459" y="5725"/>
                  </a:cubicBezTo>
                  <a:cubicBezTo>
                    <a:pt x="5606" y="5725"/>
                    <a:pt x="5725" y="5606"/>
                    <a:pt x="5725" y="5459"/>
                  </a:cubicBezTo>
                  <a:lnTo>
                    <a:pt x="5725" y="266"/>
                  </a:lnTo>
                  <a:cubicBezTo>
                    <a:pt x="5725" y="120"/>
                    <a:pt x="5606" y="1"/>
                    <a:pt x="5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9"/>
            <p:cNvSpPr/>
            <p:nvPr/>
          </p:nvSpPr>
          <p:spPr>
            <a:xfrm>
              <a:off x="2998841" y="4414098"/>
              <a:ext cx="189884" cy="189884"/>
            </a:xfrm>
            <a:custGeom>
              <a:avLst/>
              <a:gdLst/>
              <a:ahLst/>
              <a:cxnLst/>
              <a:rect l="l" t="t" r="r" b="b"/>
              <a:pathLst>
                <a:path w="5725" h="5725" extrusionOk="0">
                  <a:moveTo>
                    <a:pt x="5459" y="0"/>
                  </a:moveTo>
                  <a:cubicBezTo>
                    <a:pt x="5312" y="0"/>
                    <a:pt x="5194" y="120"/>
                    <a:pt x="5194" y="266"/>
                  </a:cubicBezTo>
                  <a:lnTo>
                    <a:pt x="5194" y="5194"/>
                  </a:lnTo>
                  <a:lnTo>
                    <a:pt x="266" y="5194"/>
                  </a:lnTo>
                  <a:cubicBezTo>
                    <a:pt x="120" y="5194"/>
                    <a:pt x="1" y="5312"/>
                    <a:pt x="1" y="5460"/>
                  </a:cubicBezTo>
                  <a:cubicBezTo>
                    <a:pt x="1" y="5605"/>
                    <a:pt x="120" y="5725"/>
                    <a:pt x="266" y="5725"/>
                  </a:cubicBezTo>
                  <a:lnTo>
                    <a:pt x="5459" y="5725"/>
                  </a:lnTo>
                  <a:cubicBezTo>
                    <a:pt x="5606" y="5725"/>
                    <a:pt x="5725" y="5605"/>
                    <a:pt x="5725" y="5460"/>
                  </a:cubicBezTo>
                  <a:lnTo>
                    <a:pt x="5725" y="266"/>
                  </a:lnTo>
                  <a:cubicBezTo>
                    <a:pt x="5725" y="120"/>
                    <a:pt x="5606" y="0"/>
                    <a:pt x="5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9"/>
            <p:cNvSpPr/>
            <p:nvPr/>
          </p:nvSpPr>
          <p:spPr>
            <a:xfrm>
              <a:off x="3073136" y="4486967"/>
              <a:ext cx="77380" cy="17678"/>
            </a:xfrm>
            <a:custGeom>
              <a:avLst/>
              <a:gdLst/>
              <a:ahLst/>
              <a:cxnLst/>
              <a:rect l="l" t="t" r="r" b="b"/>
              <a:pathLst>
                <a:path w="2333" h="533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3"/>
                    <a:pt x="120" y="533"/>
                    <a:pt x="267" y="533"/>
                  </a:cubicBezTo>
                  <a:lnTo>
                    <a:pt x="2067" y="533"/>
                  </a:lnTo>
                  <a:cubicBezTo>
                    <a:pt x="2213" y="533"/>
                    <a:pt x="2333" y="413"/>
                    <a:pt x="2333" y="267"/>
                  </a:cubicBezTo>
                  <a:cubicBezTo>
                    <a:pt x="2333" y="120"/>
                    <a:pt x="2213" y="1"/>
                    <a:pt x="2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9"/>
            <p:cNvSpPr/>
            <p:nvPr/>
          </p:nvSpPr>
          <p:spPr>
            <a:xfrm>
              <a:off x="3073136" y="4516851"/>
              <a:ext cx="77380" cy="17645"/>
            </a:xfrm>
            <a:custGeom>
              <a:avLst/>
              <a:gdLst/>
              <a:ahLst/>
              <a:cxnLst/>
              <a:rect l="l" t="t" r="r" b="b"/>
              <a:pathLst>
                <a:path w="2333" h="532" extrusionOk="0">
                  <a:moveTo>
                    <a:pt x="267" y="0"/>
                  </a:moveTo>
                  <a:cubicBezTo>
                    <a:pt x="120" y="0"/>
                    <a:pt x="1" y="119"/>
                    <a:pt x="1" y="266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2067" y="532"/>
                  </a:lnTo>
                  <a:cubicBezTo>
                    <a:pt x="2213" y="532"/>
                    <a:pt x="2333" y="413"/>
                    <a:pt x="2333" y="266"/>
                  </a:cubicBezTo>
                  <a:cubicBezTo>
                    <a:pt x="2333" y="119"/>
                    <a:pt x="2213" y="0"/>
                    <a:pt x="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3073136" y="4546702"/>
              <a:ext cx="77380" cy="17678"/>
            </a:xfrm>
            <a:custGeom>
              <a:avLst/>
              <a:gdLst/>
              <a:ahLst/>
              <a:cxnLst/>
              <a:rect l="l" t="t" r="r" b="b"/>
              <a:pathLst>
                <a:path w="2333" h="533" extrusionOk="0">
                  <a:moveTo>
                    <a:pt x="267" y="1"/>
                  </a:moveTo>
                  <a:cubicBezTo>
                    <a:pt x="120" y="1"/>
                    <a:pt x="1" y="120"/>
                    <a:pt x="1" y="266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2067" y="532"/>
                  </a:lnTo>
                  <a:cubicBezTo>
                    <a:pt x="2213" y="532"/>
                    <a:pt x="2333" y="413"/>
                    <a:pt x="2333" y="266"/>
                  </a:cubicBezTo>
                  <a:cubicBezTo>
                    <a:pt x="2333" y="120"/>
                    <a:pt x="2213" y="1"/>
                    <a:pt x="2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3067763" y="4041594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7" y="1"/>
                  </a:moveTo>
                  <a:cubicBezTo>
                    <a:pt x="197" y="1"/>
                    <a:pt x="128" y="30"/>
                    <a:pt x="79" y="79"/>
                  </a:cubicBezTo>
                  <a:cubicBezTo>
                    <a:pt x="29" y="128"/>
                    <a:pt x="1" y="197"/>
                    <a:pt x="1" y="267"/>
                  </a:cubicBezTo>
                  <a:cubicBezTo>
                    <a:pt x="1" y="337"/>
                    <a:pt x="29" y="405"/>
                    <a:pt x="79" y="455"/>
                  </a:cubicBezTo>
                  <a:cubicBezTo>
                    <a:pt x="128" y="504"/>
                    <a:pt x="197" y="533"/>
                    <a:pt x="267" y="533"/>
                  </a:cubicBezTo>
                  <a:cubicBezTo>
                    <a:pt x="337" y="533"/>
                    <a:pt x="405" y="504"/>
                    <a:pt x="454" y="455"/>
                  </a:cubicBezTo>
                  <a:cubicBezTo>
                    <a:pt x="505" y="405"/>
                    <a:pt x="532" y="337"/>
                    <a:pt x="532" y="267"/>
                  </a:cubicBezTo>
                  <a:cubicBezTo>
                    <a:pt x="532" y="197"/>
                    <a:pt x="505" y="128"/>
                    <a:pt x="454" y="79"/>
                  </a:cubicBezTo>
                  <a:cubicBezTo>
                    <a:pt x="405" y="30"/>
                    <a:pt x="337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3100333" y="4041594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6" y="1"/>
                  </a:moveTo>
                  <a:cubicBezTo>
                    <a:pt x="196" y="1"/>
                    <a:pt x="128" y="30"/>
                    <a:pt x="78" y="79"/>
                  </a:cubicBezTo>
                  <a:cubicBezTo>
                    <a:pt x="29" y="128"/>
                    <a:pt x="0" y="197"/>
                    <a:pt x="0" y="267"/>
                  </a:cubicBezTo>
                  <a:cubicBezTo>
                    <a:pt x="0" y="337"/>
                    <a:pt x="29" y="405"/>
                    <a:pt x="78" y="455"/>
                  </a:cubicBezTo>
                  <a:cubicBezTo>
                    <a:pt x="128" y="504"/>
                    <a:pt x="196" y="533"/>
                    <a:pt x="266" y="533"/>
                  </a:cubicBezTo>
                  <a:cubicBezTo>
                    <a:pt x="336" y="533"/>
                    <a:pt x="404" y="504"/>
                    <a:pt x="454" y="455"/>
                  </a:cubicBezTo>
                  <a:cubicBezTo>
                    <a:pt x="503" y="405"/>
                    <a:pt x="532" y="337"/>
                    <a:pt x="532" y="267"/>
                  </a:cubicBezTo>
                  <a:cubicBezTo>
                    <a:pt x="532" y="197"/>
                    <a:pt x="503" y="128"/>
                    <a:pt x="454" y="79"/>
                  </a:cubicBezTo>
                  <a:cubicBezTo>
                    <a:pt x="404" y="30"/>
                    <a:pt x="33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3132871" y="4041594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7" y="1"/>
                  </a:moveTo>
                  <a:cubicBezTo>
                    <a:pt x="196" y="1"/>
                    <a:pt x="128" y="30"/>
                    <a:pt x="78" y="79"/>
                  </a:cubicBezTo>
                  <a:cubicBezTo>
                    <a:pt x="28" y="128"/>
                    <a:pt x="1" y="197"/>
                    <a:pt x="1" y="267"/>
                  </a:cubicBezTo>
                  <a:cubicBezTo>
                    <a:pt x="1" y="337"/>
                    <a:pt x="28" y="405"/>
                    <a:pt x="78" y="455"/>
                  </a:cubicBezTo>
                  <a:cubicBezTo>
                    <a:pt x="128" y="504"/>
                    <a:pt x="196" y="533"/>
                    <a:pt x="267" y="533"/>
                  </a:cubicBezTo>
                  <a:cubicBezTo>
                    <a:pt x="337" y="533"/>
                    <a:pt x="404" y="504"/>
                    <a:pt x="455" y="455"/>
                  </a:cubicBezTo>
                  <a:cubicBezTo>
                    <a:pt x="504" y="405"/>
                    <a:pt x="533" y="337"/>
                    <a:pt x="533" y="267"/>
                  </a:cubicBezTo>
                  <a:cubicBezTo>
                    <a:pt x="533" y="197"/>
                    <a:pt x="504" y="128"/>
                    <a:pt x="455" y="79"/>
                  </a:cubicBezTo>
                  <a:cubicBezTo>
                    <a:pt x="404" y="30"/>
                    <a:pt x="337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686569" y="4504579"/>
              <a:ext cx="59801" cy="59801"/>
            </a:xfrm>
            <a:custGeom>
              <a:avLst/>
              <a:gdLst/>
              <a:ahLst/>
              <a:cxnLst/>
              <a:rect l="l" t="t" r="r" b="b"/>
              <a:pathLst>
                <a:path w="1803" h="1803" extrusionOk="0">
                  <a:moveTo>
                    <a:pt x="1270" y="531"/>
                  </a:moveTo>
                  <a:lnTo>
                    <a:pt x="1270" y="1271"/>
                  </a:lnTo>
                  <a:lnTo>
                    <a:pt x="531" y="1271"/>
                  </a:lnTo>
                  <a:lnTo>
                    <a:pt x="531" y="531"/>
                  </a:lnTo>
                  <a:close/>
                  <a:moveTo>
                    <a:pt x="443" y="0"/>
                  </a:moveTo>
                  <a:cubicBezTo>
                    <a:pt x="198" y="0"/>
                    <a:pt x="0" y="199"/>
                    <a:pt x="0" y="443"/>
                  </a:cubicBezTo>
                  <a:lnTo>
                    <a:pt x="0" y="1360"/>
                  </a:lnTo>
                  <a:cubicBezTo>
                    <a:pt x="0" y="1604"/>
                    <a:pt x="198" y="1802"/>
                    <a:pt x="443" y="1802"/>
                  </a:cubicBezTo>
                  <a:lnTo>
                    <a:pt x="1360" y="1802"/>
                  </a:lnTo>
                  <a:cubicBezTo>
                    <a:pt x="1603" y="1802"/>
                    <a:pt x="1802" y="1604"/>
                    <a:pt x="1802" y="1360"/>
                  </a:cubicBezTo>
                  <a:lnTo>
                    <a:pt x="1802" y="443"/>
                  </a:lnTo>
                  <a:cubicBezTo>
                    <a:pt x="1802" y="199"/>
                    <a:pt x="1603" y="0"/>
                    <a:pt x="1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681892" y="4086636"/>
              <a:ext cx="106435" cy="17645"/>
            </a:xfrm>
            <a:custGeom>
              <a:avLst/>
              <a:gdLst/>
              <a:ahLst/>
              <a:cxnLst/>
              <a:rect l="l" t="t" r="r" b="b"/>
              <a:pathLst>
                <a:path w="3209" h="532" extrusionOk="0">
                  <a:moveTo>
                    <a:pt x="267" y="0"/>
                  </a:moveTo>
                  <a:cubicBezTo>
                    <a:pt x="120" y="0"/>
                    <a:pt x="1" y="119"/>
                    <a:pt x="1" y="266"/>
                  </a:cubicBezTo>
                  <a:cubicBezTo>
                    <a:pt x="1" y="413"/>
                    <a:pt x="120" y="531"/>
                    <a:pt x="267" y="531"/>
                  </a:cubicBezTo>
                  <a:lnTo>
                    <a:pt x="2942" y="531"/>
                  </a:lnTo>
                  <a:cubicBezTo>
                    <a:pt x="3089" y="531"/>
                    <a:pt x="3208" y="412"/>
                    <a:pt x="3208" y="266"/>
                  </a:cubicBezTo>
                  <a:cubicBezTo>
                    <a:pt x="3208" y="119"/>
                    <a:pt x="3089" y="0"/>
                    <a:pt x="2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681892" y="4062423"/>
              <a:ext cx="106435" cy="17678"/>
            </a:xfrm>
            <a:custGeom>
              <a:avLst/>
              <a:gdLst/>
              <a:ahLst/>
              <a:cxnLst/>
              <a:rect l="l" t="t" r="r" b="b"/>
              <a:pathLst>
                <a:path w="3209" h="533" extrusionOk="0">
                  <a:moveTo>
                    <a:pt x="267" y="0"/>
                  </a:moveTo>
                  <a:cubicBezTo>
                    <a:pt x="120" y="0"/>
                    <a:pt x="1" y="119"/>
                    <a:pt x="1" y="266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2942" y="532"/>
                  </a:lnTo>
                  <a:cubicBezTo>
                    <a:pt x="3089" y="532"/>
                    <a:pt x="3208" y="413"/>
                    <a:pt x="3208" y="266"/>
                  </a:cubicBezTo>
                  <a:cubicBezTo>
                    <a:pt x="3208" y="119"/>
                    <a:pt x="3089" y="0"/>
                    <a:pt x="2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681892" y="4038244"/>
              <a:ext cx="106435" cy="17678"/>
            </a:xfrm>
            <a:custGeom>
              <a:avLst/>
              <a:gdLst/>
              <a:ahLst/>
              <a:cxnLst/>
              <a:rect l="l" t="t" r="r" b="b"/>
              <a:pathLst>
                <a:path w="3209" h="533" extrusionOk="0">
                  <a:moveTo>
                    <a:pt x="267" y="0"/>
                  </a:moveTo>
                  <a:cubicBezTo>
                    <a:pt x="120" y="0"/>
                    <a:pt x="1" y="119"/>
                    <a:pt x="1" y="266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2942" y="532"/>
                  </a:lnTo>
                  <a:cubicBezTo>
                    <a:pt x="3089" y="532"/>
                    <a:pt x="3208" y="413"/>
                    <a:pt x="3208" y="266"/>
                  </a:cubicBezTo>
                  <a:cubicBezTo>
                    <a:pt x="3208" y="119"/>
                    <a:pt x="3089" y="0"/>
                    <a:pt x="2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7" name="Google Shape;2137;p59"/>
          <p:cNvGrpSpPr/>
          <p:nvPr/>
        </p:nvGrpSpPr>
        <p:grpSpPr>
          <a:xfrm>
            <a:off x="1011700" y="1197775"/>
            <a:ext cx="76825" cy="76800"/>
            <a:chOff x="3104875" y="1099400"/>
            <a:chExt cx="76825" cy="76800"/>
          </a:xfrm>
        </p:grpSpPr>
        <p:sp>
          <p:nvSpPr>
            <p:cNvPr id="2138" name="Google Shape;2138;p5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0" name="Google Shape;2140;p59"/>
          <p:cNvGrpSpPr/>
          <p:nvPr/>
        </p:nvGrpSpPr>
        <p:grpSpPr>
          <a:xfrm>
            <a:off x="6556775" y="821850"/>
            <a:ext cx="76825" cy="76800"/>
            <a:chOff x="3104875" y="1099400"/>
            <a:chExt cx="76825" cy="76800"/>
          </a:xfrm>
        </p:grpSpPr>
        <p:sp>
          <p:nvSpPr>
            <p:cNvPr id="2141" name="Google Shape;2141;p5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59"/>
          <p:cNvGrpSpPr/>
          <p:nvPr/>
        </p:nvGrpSpPr>
        <p:grpSpPr>
          <a:xfrm>
            <a:off x="7149100" y="4197150"/>
            <a:ext cx="76825" cy="76800"/>
            <a:chOff x="3104875" y="1099400"/>
            <a:chExt cx="76825" cy="76800"/>
          </a:xfrm>
        </p:grpSpPr>
        <p:sp>
          <p:nvSpPr>
            <p:cNvPr id="2144" name="Google Shape;2144;p5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46" name="Google Shape;2146;p59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13">
            <a:off x="3028660" y="3983800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Google Shape;2147;p59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1913061">
            <a:off x="7375920" y="328184"/>
            <a:ext cx="861581" cy="81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8" name="Google Shape;2148;p59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9084173">
            <a:off x="1237961" y="787475"/>
            <a:ext cx="1175231" cy="76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023D-9BB0-CC5E-8C97-D183A7C5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82300"/>
            <a:ext cx="7717500" cy="572700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OUTPUTS</a:t>
            </a:r>
            <a:b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1.Dispayed User Interface</a:t>
            </a:r>
            <a:endParaRPr lang="en-IN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5E16F-8291-6330-7677-52C6AAD25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305963"/>
            <a:ext cx="8138160" cy="36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8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4FC6-9875-7A50-8DCE-86C879EB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63580"/>
            <a:ext cx="7717500" cy="572700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Entering Monthly Incomes</a:t>
            </a:r>
            <a:endParaRPr lang="en-IN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290DC-B83D-36BE-2516-06BCA6FE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794670"/>
            <a:ext cx="8430725" cy="418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0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857B-83A5-BA9F-1EEE-C8049972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92" y="102620"/>
            <a:ext cx="7658615" cy="1065780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Entering Monthly Expenses and updating Balance</a:t>
            </a:r>
            <a:endParaRPr lang="en-IN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58EF1-2390-DC41-E24E-B4314418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6" y="1230879"/>
            <a:ext cx="8401307" cy="38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0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4"/>
          <p:cNvSpPr txBox="1">
            <a:spLocks noGrp="1"/>
          </p:cNvSpPr>
          <p:nvPr>
            <p:ph type="title"/>
          </p:nvPr>
        </p:nvSpPr>
        <p:spPr>
          <a:xfrm>
            <a:off x="913270" y="3796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sz="3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4" name="Google Shape;1524;p44"/>
          <p:cNvSpPr txBox="1">
            <a:spLocks noGrp="1"/>
          </p:cNvSpPr>
          <p:nvPr>
            <p:ph type="subTitle" idx="7"/>
          </p:nvPr>
        </p:nvSpPr>
        <p:spPr>
          <a:xfrm>
            <a:off x="4793680" y="17475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TOOLS</a:t>
            </a:r>
            <a:endParaRPr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5" name="Google Shape;1525;p44"/>
          <p:cNvSpPr txBox="1">
            <a:spLocks noGrp="1"/>
          </p:cNvSpPr>
          <p:nvPr>
            <p:ph type="subTitle" idx="6"/>
          </p:nvPr>
        </p:nvSpPr>
        <p:spPr>
          <a:xfrm>
            <a:off x="1444561" y="3223292"/>
            <a:ext cx="2905760" cy="382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endParaRPr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6" name="Google Shape;1526;p44"/>
          <p:cNvSpPr txBox="1">
            <a:spLocks noGrp="1"/>
          </p:cNvSpPr>
          <p:nvPr>
            <p:ph type="subTitle" idx="5"/>
          </p:nvPr>
        </p:nvSpPr>
        <p:spPr>
          <a:xfrm>
            <a:off x="1755325" y="17475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7" name="Google Shape;1527;p44"/>
          <p:cNvSpPr txBox="1">
            <a:spLocks noGrp="1"/>
          </p:cNvSpPr>
          <p:nvPr>
            <p:ph type="subTitle" idx="1"/>
          </p:nvPr>
        </p:nvSpPr>
        <p:spPr>
          <a:xfrm>
            <a:off x="1755325" y="22047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REPOSITORIES</a:t>
            </a:r>
          </a:p>
        </p:txBody>
      </p:sp>
      <p:sp>
        <p:nvSpPr>
          <p:cNvPr id="1528" name="Google Shape;1528;p44"/>
          <p:cNvSpPr txBox="1">
            <a:spLocks noGrp="1"/>
          </p:cNvSpPr>
          <p:nvPr>
            <p:ph type="subTitle" idx="2"/>
          </p:nvPr>
        </p:nvSpPr>
        <p:spPr>
          <a:xfrm>
            <a:off x="4793684" y="22047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endParaRPr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9" name="Google Shape;1529;p44"/>
          <p:cNvSpPr txBox="1">
            <a:spLocks noGrp="1"/>
          </p:cNvSpPr>
          <p:nvPr>
            <p:ph type="subTitle" idx="3"/>
          </p:nvPr>
        </p:nvSpPr>
        <p:spPr>
          <a:xfrm>
            <a:off x="1755325" y="36381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TUTORIALS</a:t>
            </a:r>
            <a:endParaRPr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0" name="Google Shape;1530;p44"/>
          <p:cNvSpPr txBox="1">
            <a:spLocks noGrp="1"/>
          </p:cNvSpPr>
          <p:nvPr>
            <p:ph type="subTitle" idx="4"/>
          </p:nvPr>
        </p:nvSpPr>
        <p:spPr>
          <a:xfrm>
            <a:off x="4793684" y="36381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RESEARCH PAPPERS</a:t>
            </a:r>
            <a:endParaRPr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1" name="Google Shape;1531;p44"/>
          <p:cNvSpPr txBox="1">
            <a:spLocks noGrp="1"/>
          </p:cNvSpPr>
          <p:nvPr>
            <p:ph type="subTitle" idx="8"/>
          </p:nvPr>
        </p:nvSpPr>
        <p:spPr>
          <a:xfrm>
            <a:off x="4793680" y="31809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JOURNALS</a:t>
            </a:r>
            <a:endParaRPr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32" name="Google Shape;1532;p44"/>
          <p:cNvGrpSpPr/>
          <p:nvPr/>
        </p:nvGrpSpPr>
        <p:grpSpPr>
          <a:xfrm>
            <a:off x="971350" y="1328513"/>
            <a:ext cx="76825" cy="76800"/>
            <a:chOff x="3104875" y="1099400"/>
            <a:chExt cx="76825" cy="76800"/>
          </a:xfrm>
        </p:grpSpPr>
        <p:sp>
          <p:nvSpPr>
            <p:cNvPr id="1533" name="Google Shape;1533;p44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4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44"/>
          <p:cNvGrpSpPr/>
          <p:nvPr/>
        </p:nvGrpSpPr>
        <p:grpSpPr>
          <a:xfrm>
            <a:off x="1235150" y="4006963"/>
            <a:ext cx="76825" cy="76800"/>
            <a:chOff x="3104875" y="1099400"/>
            <a:chExt cx="76825" cy="76800"/>
          </a:xfrm>
        </p:grpSpPr>
        <p:sp>
          <p:nvSpPr>
            <p:cNvPr id="1536" name="Google Shape;1536;p44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44"/>
          <p:cNvGrpSpPr/>
          <p:nvPr/>
        </p:nvGrpSpPr>
        <p:grpSpPr>
          <a:xfrm>
            <a:off x="8074025" y="2689263"/>
            <a:ext cx="76825" cy="76800"/>
            <a:chOff x="3104875" y="1099400"/>
            <a:chExt cx="76825" cy="76800"/>
          </a:xfrm>
        </p:grpSpPr>
        <p:sp>
          <p:nvSpPr>
            <p:cNvPr id="1539" name="Google Shape;1539;p44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1" name="Google Shape;1541;p44"/>
          <p:cNvPicPr preferRelativeResize="0"/>
          <p:nvPr/>
        </p:nvPicPr>
        <p:blipFill rotWithShape="1">
          <a:blip r:embed="rId3">
            <a:alphaModFix/>
          </a:blip>
          <a:srcRect l="22009" r="18455"/>
          <a:stretch/>
        </p:blipFill>
        <p:spPr>
          <a:xfrm rot="-1020103">
            <a:off x="7502688" y="835489"/>
            <a:ext cx="652201" cy="6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2" name="Google Shape;1542;p44"/>
          <p:cNvPicPr preferRelativeResize="0"/>
          <p:nvPr/>
        </p:nvPicPr>
        <p:blipFill rotWithShape="1">
          <a:blip r:embed="rId4">
            <a:alphaModFix/>
          </a:blip>
          <a:srcRect l="15236" r="10474"/>
          <a:stretch/>
        </p:blipFill>
        <p:spPr>
          <a:xfrm rot="1220421">
            <a:off x="233474" y="2300022"/>
            <a:ext cx="1552575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060AB-2B00-3E65-ECD9-EE7751DBB717}"/>
              </a:ext>
            </a:extLst>
          </p:cNvPr>
          <p:cNvSpPr txBox="1"/>
          <p:nvPr/>
        </p:nvSpPr>
        <p:spPr>
          <a:xfrm>
            <a:off x="2854960" y="1483360"/>
            <a:ext cx="516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8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6"/>
          <p:cNvSpPr txBox="1">
            <a:spLocks noGrp="1"/>
          </p:cNvSpPr>
          <p:nvPr>
            <p:ph type="title"/>
          </p:nvPr>
        </p:nvSpPr>
        <p:spPr>
          <a:xfrm>
            <a:off x="-2651760" y="539500"/>
            <a:ext cx="110757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MEET THE TEAM </a:t>
            </a:r>
            <a:br>
              <a:rPr lang="en" dirty="0"/>
            </a:br>
            <a:r>
              <a:rPr lang="en" dirty="0"/>
              <a:t>                                            </a:t>
            </a:r>
            <a:r>
              <a:rPr lang="e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COOL AS CODE</a:t>
            </a:r>
            <a:endParaRPr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55" name="Google Shape;1255;p36"/>
          <p:cNvGraphicFramePr/>
          <p:nvPr>
            <p:extLst>
              <p:ext uri="{D42A27DB-BD31-4B8C-83A1-F6EECF244321}">
                <p14:modId xmlns:p14="http://schemas.microsoft.com/office/powerpoint/2010/main" val="3457705022"/>
              </p:ext>
            </p:extLst>
          </p:nvPr>
        </p:nvGraphicFramePr>
        <p:xfrm>
          <a:off x="720000" y="1662238"/>
          <a:ext cx="7704000" cy="1752500"/>
        </p:xfrm>
        <a:graphic>
          <a:graphicData uri="http://schemas.openxmlformats.org/drawingml/2006/table">
            <a:tbl>
              <a:tblPr>
                <a:noFill/>
                <a:tableStyleId>{3CD23FC8-2484-4F15-9437-BE4FD60BDA4E}</a:tableStyleId>
              </a:tblPr>
              <a:tblGrid>
                <a:gridCol w="23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none" dirty="0">
                          <a:solidFill>
                            <a:schemeClr val="dk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99210041399</a:t>
                      </a:r>
                      <a:endParaRPr sz="950" u="none" dirty="0">
                        <a:solidFill>
                          <a:schemeClr val="dk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E8A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MITHINTI ANUJA</a:t>
                      </a:r>
                      <a:endParaRPr sz="95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50" dirty="0">
                          <a:solidFill>
                            <a:schemeClr val="dk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99210041354</a:t>
                      </a:r>
                      <a:endParaRPr sz="950" dirty="0">
                        <a:solidFill>
                          <a:schemeClr val="dk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E8A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MEESALA KAVYA SRI</a:t>
                      </a:r>
                      <a:endParaRPr sz="95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none" dirty="0">
                          <a:solidFill>
                            <a:schemeClr val="dk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99210041400</a:t>
                      </a:r>
                      <a:endParaRPr sz="950" u="none" dirty="0">
                        <a:solidFill>
                          <a:schemeClr val="dk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E8A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MOPARTHI DHANALAKSHMI</a:t>
                      </a:r>
                      <a:endParaRPr sz="95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50" dirty="0">
                          <a:solidFill>
                            <a:schemeClr val="dk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99210041352</a:t>
                      </a:r>
                      <a:endParaRPr sz="950" dirty="0">
                        <a:solidFill>
                          <a:schemeClr val="dk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E8A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MADDULA HEMANTH KUMAR</a:t>
                      </a:r>
                      <a:endParaRPr sz="95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50" dirty="0">
                          <a:solidFill>
                            <a:schemeClr val="dk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99210041591</a:t>
                      </a:r>
                      <a:endParaRPr sz="950" dirty="0">
                        <a:solidFill>
                          <a:schemeClr val="dk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E8A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5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MOHAMMAD IRFAN</a:t>
                      </a:r>
                      <a:endParaRPr sz="95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58" name="Google Shape;1258;p36"/>
          <p:cNvSpPr txBox="1"/>
          <p:nvPr/>
        </p:nvSpPr>
        <p:spPr>
          <a:xfrm>
            <a:off x="5294400" y="3916975"/>
            <a:ext cx="384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NAME—COOL AS CODE</a:t>
            </a: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9" name="Google Shape;1259;p36"/>
          <p:cNvGrpSpPr/>
          <p:nvPr/>
        </p:nvGrpSpPr>
        <p:grpSpPr>
          <a:xfrm>
            <a:off x="8080575" y="1191300"/>
            <a:ext cx="76825" cy="76800"/>
            <a:chOff x="3104875" y="1099400"/>
            <a:chExt cx="76825" cy="76800"/>
          </a:xfrm>
        </p:grpSpPr>
        <p:sp>
          <p:nvSpPr>
            <p:cNvPr id="1260" name="Google Shape;1260;p3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36"/>
          <p:cNvGrpSpPr/>
          <p:nvPr/>
        </p:nvGrpSpPr>
        <p:grpSpPr>
          <a:xfrm>
            <a:off x="4323450" y="4147825"/>
            <a:ext cx="76825" cy="76800"/>
            <a:chOff x="3104875" y="1099400"/>
            <a:chExt cx="76825" cy="76800"/>
          </a:xfrm>
        </p:grpSpPr>
        <p:sp>
          <p:nvSpPr>
            <p:cNvPr id="1263" name="Google Shape;1263;p3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6"/>
          <p:cNvGrpSpPr/>
          <p:nvPr/>
        </p:nvGrpSpPr>
        <p:grpSpPr>
          <a:xfrm>
            <a:off x="891025" y="1112200"/>
            <a:ext cx="76825" cy="76800"/>
            <a:chOff x="3104875" y="1099400"/>
            <a:chExt cx="76825" cy="76800"/>
          </a:xfrm>
        </p:grpSpPr>
        <p:sp>
          <p:nvSpPr>
            <p:cNvPr id="1266" name="Google Shape;1266;p3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68" name="Google Shape;1268;p36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52">
            <a:off x="256993" y="4093096"/>
            <a:ext cx="1025168" cy="66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74" name="Google Shape;1274;p37"/>
          <p:cNvSpPr txBox="1">
            <a:spLocks noGrp="1"/>
          </p:cNvSpPr>
          <p:nvPr>
            <p:ph type="subTitle" idx="1"/>
          </p:nvPr>
        </p:nvSpPr>
        <p:spPr>
          <a:xfrm>
            <a:off x="5784712" y="1520950"/>
            <a:ext cx="2639287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 of the project.</a:t>
            </a:r>
          </a:p>
        </p:txBody>
      </p:sp>
      <p:sp>
        <p:nvSpPr>
          <p:cNvPr id="1275" name="Google Shape;1275;p37"/>
          <p:cNvSpPr txBox="1">
            <a:spLocks noGrp="1"/>
          </p:cNvSpPr>
          <p:nvPr>
            <p:ph type="title" idx="2"/>
          </p:nvPr>
        </p:nvSpPr>
        <p:spPr>
          <a:xfrm>
            <a:off x="890575" y="1520950"/>
            <a:ext cx="976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6" name="Google Shape;1276;p37"/>
          <p:cNvSpPr txBox="1">
            <a:spLocks noGrp="1"/>
          </p:cNvSpPr>
          <p:nvPr>
            <p:ph type="subTitle" idx="3"/>
          </p:nvPr>
        </p:nvSpPr>
        <p:spPr>
          <a:xfrm>
            <a:off x="1954644" y="152095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77" name="Google Shape;1277;p37"/>
          <p:cNvSpPr txBox="1">
            <a:spLocks noGrp="1"/>
          </p:cNvSpPr>
          <p:nvPr>
            <p:ph type="subTitle" idx="4"/>
          </p:nvPr>
        </p:nvSpPr>
        <p:spPr>
          <a:xfrm>
            <a:off x="5784713" y="2154035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Explanation of Modules and Classes used.</a:t>
            </a:r>
            <a:endParaRPr dirty="0"/>
          </a:p>
        </p:txBody>
      </p:sp>
      <p:sp>
        <p:nvSpPr>
          <p:cNvPr id="1278" name="Google Shape;1278;p37"/>
          <p:cNvSpPr txBox="1">
            <a:spLocks noGrp="1"/>
          </p:cNvSpPr>
          <p:nvPr>
            <p:ph type="title" idx="5"/>
          </p:nvPr>
        </p:nvSpPr>
        <p:spPr>
          <a:xfrm>
            <a:off x="890575" y="2154035"/>
            <a:ext cx="976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9" name="Google Shape;1279;p37"/>
          <p:cNvSpPr txBox="1">
            <a:spLocks noGrp="1"/>
          </p:cNvSpPr>
          <p:nvPr>
            <p:ph type="subTitle" idx="6"/>
          </p:nvPr>
        </p:nvSpPr>
        <p:spPr>
          <a:xfrm>
            <a:off x="1954644" y="2154035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REQUIREMENTS</a:t>
            </a:r>
            <a:endParaRPr dirty="0"/>
          </a:p>
        </p:txBody>
      </p:sp>
      <p:sp>
        <p:nvSpPr>
          <p:cNvPr id="1280" name="Google Shape;1280;p37"/>
          <p:cNvSpPr txBox="1">
            <a:spLocks noGrp="1"/>
          </p:cNvSpPr>
          <p:nvPr>
            <p:ph type="subTitle" idx="7"/>
          </p:nvPr>
        </p:nvSpPr>
        <p:spPr>
          <a:xfrm>
            <a:off x="5784713" y="278712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Structure of the project.</a:t>
            </a:r>
          </a:p>
        </p:txBody>
      </p:sp>
      <p:sp>
        <p:nvSpPr>
          <p:cNvPr id="1281" name="Google Shape;1281;p37"/>
          <p:cNvSpPr txBox="1">
            <a:spLocks noGrp="1"/>
          </p:cNvSpPr>
          <p:nvPr>
            <p:ph type="title" idx="8"/>
          </p:nvPr>
        </p:nvSpPr>
        <p:spPr>
          <a:xfrm>
            <a:off x="890575" y="2787120"/>
            <a:ext cx="976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82" name="Google Shape;1282;p37"/>
          <p:cNvSpPr txBox="1">
            <a:spLocks noGrp="1"/>
          </p:cNvSpPr>
          <p:nvPr>
            <p:ph type="subTitle" idx="9"/>
          </p:nvPr>
        </p:nvSpPr>
        <p:spPr>
          <a:xfrm>
            <a:off x="1954644" y="278712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CLASSES INCLUDED</a:t>
            </a:r>
            <a:endParaRPr dirty="0"/>
          </a:p>
        </p:txBody>
      </p:sp>
      <p:sp>
        <p:nvSpPr>
          <p:cNvPr id="1283" name="Google Shape;1283;p37"/>
          <p:cNvSpPr txBox="1">
            <a:spLocks noGrp="1"/>
          </p:cNvSpPr>
          <p:nvPr>
            <p:ph type="subTitle" idx="13"/>
          </p:nvPr>
        </p:nvSpPr>
        <p:spPr>
          <a:xfrm>
            <a:off x="5784713" y="3420205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Screenshots of the project.</a:t>
            </a:r>
            <a:endParaRPr dirty="0"/>
          </a:p>
        </p:txBody>
      </p:sp>
      <p:sp>
        <p:nvSpPr>
          <p:cNvPr id="1284" name="Google Shape;1284;p37"/>
          <p:cNvSpPr txBox="1">
            <a:spLocks noGrp="1"/>
          </p:cNvSpPr>
          <p:nvPr>
            <p:ph type="title" idx="14"/>
          </p:nvPr>
        </p:nvSpPr>
        <p:spPr>
          <a:xfrm>
            <a:off x="890575" y="3420205"/>
            <a:ext cx="976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85" name="Google Shape;1285;p37"/>
          <p:cNvSpPr txBox="1">
            <a:spLocks noGrp="1"/>
          </p:cNvSpPr>
          <p:nvPr>
            <p:ph type="subTitle" idx="15"/>
          </p:nvPr>
        </p:nvSpPr>
        <p:spPr>
          <a:xfrm>
            <a:off x="1954644" y="3420205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OUTPUTS</a:t>
            </a:r>
            <a:endParaRPr dirty="0"/>
          </a:p>
        </p:txBody>
      </p:sp>
      <p:sp>
        <p:nvSpPr>
          <p:cNvPr id="1286" name="Google Shape;1286;p37"/>
          <p:cNvSpPr txBox="1">
            <a:spLocks noGrp="1"/>
          </p:cNvSpPr>
          <p:nvPr>
            <p:ph type="subTitle" idx="16"/>
          </p:nvPr>
        </p:nvSpPr>
        <p:spPr>
          <a:xfrm>
            <a:off x="5784713" y="405329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 used for the project</a:t>
            </a:r>
            <a:endParaRPr dirty="0"/>
          </a:p>
        </p:txBody>
      </p:sp>
      <p:sp>
        <p:nvSpPr>
          <p:cNvPr id="1287" name="Google Shape;1287;p37"/>
          <p:cNvSpPr txBox="1">
            <a:spLocks noGrp="1"/>
          </p:cNvSpPr>
          <p:nvPr>
            <p:ph type="title" idx="17"/>
          </p:nvPr>
        </p:nvSpPr>
        <p:spPr>
          <a:xfrm>
            <a:off x="846940" y="4060360"/>
            <a:ext cx="1064069" cy="427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288" name="Google Shape;1288;p37"/>
          <p:cNvSpPr txBox="1">
            <a:spLocks noGrp="1"/>
          </p:cNvSpPr>
          <p:nvPr>
            <p:ph type="subTitle" idx="18"/>
          </p:nvPr>
        </p:nvSpPr>
        <p:spPr>
          <a:xfrm>
            <a:off x="1954644" y="405329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grpSp>
        <p:nvGrpSpPr>
          <p:cNvPr id="1289" name="Google Shape;1289;p37"/>
          <p:cNvGrpSpPr/>
          <p:nvPr/>
        </p:nvGrpSpPr>
        <p:grpSpPr>
          <a:xfrm>
            <a:off x="7429225" y="1024425"/>
            <a:ext cx="76825" cy="76800"/>
            <a:chOff x="3104875" y="1099400"/>
            <a:chExt cx="76825" cy="76800"/>
          </a:xfrm>
        </p:grpSpPr>
        <p:sp>
          <p:nvSpPr>
            <p:cNvPr id="1290" name="Google Shape;1290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7"/>
          <p:cNvGrpSpPr/>
          <p:nvPr/>
        </p:nvGrpSpPr>
        <p:grpSpPr>
          <a:xfrm>
            <a:off x="1469800" y="605875"/>
            <a:ext cx="76825" cy="76800"/>
            <a:chOff x="3104875" y="1099400"/>
            <a:chExt cx="76825" cy="76800"/>
          </a:xfrm>
        </p:grpSpPr>
        <p:sp>
          <p:nvSpPr>
            <p:cNvPr id="1293" name="Google Shape;1293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5" name="Google Shape;1295;p37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9296825">
            <a:off x="7261373" y="109212"/>
            <a:ext cx="1647828" cy="10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" name="Google Shape;1300;p38"/>
          <p:cNvPicPr preferRelativeResize="0"/>
          <p:nvPr/>
        </p:nvPicPr>
        <p:blipFill rotWithShape="1">
          <a:blip r:embed="rId3">
            <a:alphaModFix/>
          </a:blip>
          <a:srcRect l="26806" t="7660" r="25401" b="5390"/>
          <a:stretch/>
        </p:blipFill>
        <p:spPr>
          <a:xfrm>
            <a:off x="484075" y="2724275"/>
            <a:ext cx="1739952" cy="1780604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38"/>
          <p:cNvSpPr txBox="1">
            <a:spLocks noGrp="1"/>
          </p:cNvSpPr>
          <p:nvPr>
            <p:ph type="title"/>
          </p:nvPr>
        </p:nvSpPr>
        <p:spPr>
          <a:xfrm>
            <a:off x="3421487" y="37911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2" name="Google Shape;1302;p38"/>
          <p:cNvSpPr txBox="1">
            <a:spLocks noGrp="1"/>
          </p:cNvSpPr>
          <p:nvPr>
            <p:ph type="subTitle" idx="1"/>
          </p:nvPr>
        </p:nvSpPr>
        <p:spPr>
          <a:xfrm>
            <a:off x="3176243" y="1261145"/>
            <a:ext cx="5746595" cy="354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dirty="0"/>
              <a:t>This project, the Expenses and Incomes Tracker, is a Java application designed to manage and track financial transactions. Built using Swing in NetBeans, it features a graphical interface where users can input dates, descriptions, amounts, and specify whether entries are expenses or incomes. The application dynamically updates a table with each entry, calculates and displays the current balance, and provides error handling for input validation. It's a practical tool for personal finance management, offering a straightforward way to monitor and analyze expenses and incomes in real-time.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03" name="Google Shape;1303;p38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1491599" y="33347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305;p38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-1152297">
            <a:off x="351322" y="1412879"/>
            <a:ext cx="1647827" cy="10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306;p38"/>
          <p:cNvPicPr preferRelativeResize="0"/>
          <p:nvPr/>
        </p:nvPicPr>
        <p:blipFill rotWithShape="1">
          <a:blip r:embed="rId6">
            <a:alphaModFix/>
          </a:blip>
          <a:srcRect l="15236" r="10474"/>
          <a:stretch/>
        </p:blipFill>
        <p:spPr>
          <a:xfrm rot="1220421">
            <a:off x="1665699" y="2919147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38"/>
          <p:cNvPicPr preferRelativeResize="0"/>
          <p:nvPr/>
        </p:nvPicPr>
        <p:blipFill rotWithShape="1">
          <a:blip r:embed="rId7">
            <a:alphaModFix/>
          </a:blip>
          <a:srcRect l="22009" r="18455"/>
          <a:stretch/>
        </p:blipFill>
        <p:spPr>
          <a:xfrm rot="3321565">
            <a:off x="3534247" y="4107180"/>
            <a:ext cx="652200" cy="6162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8" name="Google Shape;1308;p38"/>
          <p:cNvGrpSpPr/>
          <p:nvPr/>
        </p:nvGrpSpPr>
        <p:grpSpPr>
          <a:xfrm>
            <a:off x="1003700" y="2099400"/>
            <a:ext cx="76825" cy="76800"/>
            <a:chOff x="3104875" y="1099400"/>
            <a:chExt cx="76825" cy="76800"/>
          </a:xfrm>
        </p:grpSpPr>
        <p:sp>
          <p:nvSpPr>
            <p:cNvPr id="1309" name="Google Shape;1309;p38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8"/>
          <p:cNvGrpSpPr/>
          <p:nvPr/>
        </p:nvGrpSpPr>
        <p:grpSpPr>
          <a:xfrm>
            <a:off x="3765550" y="1029325"/>
            <a:ext cx="76825" cy="76800"/>
            <a:chOff x="3104875" y="1099400"/>
            <a:chExt cx="76825" cy="76800"/>
          </a:xfrm>
        </p:grpSpPr>
        <p:sp>
          <p:nvSpPr>
            <p:cNvPr id="1312" name="Google Shape;1312;p38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38"/>
          <p:cNvGrpSpPr/>
          <p:nvPr/>
        </p:nvGrpSpPr>
        <p:grpSpPr>
          <a:xfrm>
            <a:off x="4870450" y="4197150"/>
            <a:ext cx="76825" cy="76800"/>
            <a:chOff x="3104875" y="1099400"/>
            <a:chExt cx="76825" cy="76800"/>
          </a:xfrm>
        </p:grpSpPr>
        <p:sp>
          <p:nvSpPr>
            <p:cNvPr id="1315" name="Google Shape;1315;p38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" name="Google Shape;1300;p38"/>
          <p:cNvPicPr preferRelativeResize="0"/>
          <p:nvPr/>
        </p:nvPicPr>
        <p:blipFill rotWithShape="1">
          <a:blip r:embed="rId3">
            <a:alphaModFix/>
          </a:blip>
          <a:srcRect l="26806" t="7660" r="25401" b="5390"/>
          <a:stretch/>
        </p:blipFill>
        <p:spPr>
          <a:xfrm>
            <a:off x="484075" y="2724275"/>
            <a:ext cx="1739952" cy="1780604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38"/>
          <p:cNvSpPr txBox="1">
            <a:spLocks noGrp="1"/>
          </p:cNvSpPr>
          <p:nvPr>
            <p:ph type="title"/>
          </p:nvPr>
        </p:nvSpPr>
        <p:spPr>
          <a:xfrm>
            <a:off x="3274520" y="1736817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2" name="Google Shape;1302;p38"/>
          <p:cNvSpPr txBox="1">
            <a:spLocks noGrp="1"/>
          </p:cNvSpPr>
          <p:nvPr>
            <p:ph type="subTitle" idx="1"/>
          </p:nvPr>
        </p:nvSpPr>
        <p:spPr>
          <a:xfrm>
            <a:off x="3274520" y="2422710"/>
            <a:ext cx="5746595" cy="354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is to develop a Java application for tracking expenses and incomes, facilitating easy input, display, and balance calculation of financial transactions.</a:t>
            </a:r>
          </a:p>
        </p:txBody>
      </p:sp>
      <p:pic>
        <p:nvPicPr>
          <p:cNvPr id="1303" name="Google Shape;1303;p38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1491599" y="33347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305;p38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-1152297">
            <a:off x="351322" y="1412879"/>
            <a:ext cx="1647827" cy="10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306;p38"/>
          <p:cNvPicPr preferRelativeResize="0"/>
          <p:nvPr/>
        </p:nvPicPr>
        <p:blipFill rotWithShape="1">
          <a:blip r:embed="rId6">
            <a:alphaModFix/>
          </a:blip>
          <a:srcRect l="15236" r="10474"/>
          <a:stretch/>
        </p:blipFill>
        <p:spPr>
          <a:xfrm rot="1220421">
            <a:off x="1665699" y="2919147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38"/>
          <p:cNvPicPr preferRelativeResize="0"/>
          <p:nvPr/>
        </p:nvPicPr>
        <p:blipFill rotWithShape="1">
          <a:blip r:embed="rId7">
            <a:alphaModFix/>
          </a:blip>
          <a:srcRect l="22009" r="18455"/>
          <a:stretch/>
        </p:blipFill>
        <p:spPr>
          <a:xfrm rot="3321565">
            <a:off x="3534247" y="4107180"/>
            <a:ext cx="652200" cy="6162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8" name="Google Shape;1308;p38"/>
          <p:cNvGrpSpPr/>
          <p:nvPr/>
        </p:nvGrpSpPr>
        <p:grpSpPr>
          <a:xfrm>
            <a:off x="1003700" y="2099400"/>
            <a:ext cx="76825" cy="76800"/>
            <a:chOff x="3104875" y="1099400"/>
            <a:chExt cx="76825" cy="76800"/>
          </a:xfrm>
        </p:grpSpPr>
        <p:sp>
          <p:nvSpPr>
            <p:cNvPr id="1309" name="Google Shape;1309;p38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8"/>
          <p:cNvGrpSpPr/>
          <p:nvPr/>
        </p:nvGrpSpPr>
        <p:grpSpPr>
          <a:xfrm>
            <a:off x="3765550" y="1029325"/>
            <a:ext cx="76825" cy="76800"/>
            <a:chOff x="3104875" y="1099400"/>
            <a:chExt cx="76825" cy="76800"/>
          </a:xfrm>
        </p:grpSpPr>
        <p:sp>
          <p:nvSpPr>
            <p:cNvPr id="1312" name="Google Shape;1312;p38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38"/>
          <p:cNvGrpSpPr/>
          <p:nvPr/>
        </p:nvGrpSpPr>
        <p:grpSpPr>
          <a:xfrm>
            <a:off x="4870450" y="4197150"/>
            <a:ext cx="76825" cy="76800"/>
            <a:chOff x="3104875" y="1099400"/>
            <a:chExt cx="76825" cy="76800"/>
          </a:xfrm>
        </p:grpSpPr>
        <p:sp>
          <p:nvSpPr>
            <p:cNvPr id="1315" name="Google Shape;1315;p38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oogle Shape;1307;p38">
            <a:extLst>
              <a:ext uri="{FF2B5EF4-FFF2-40B4-BE49-F238E27FC236}">
                <a16:creationId xmlns:a16="http://schemas.microsoft.com/office/drawing/2014/main" id="{6CCA6921-4E7C-C1A6-9A11-1724CAC21C5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22009" r="18455"/>
          <a:stretch/>
        </p:blipFill>
        <p:spPr>
          <a:xfrm rot="3321565">
            <a:off x="4582762" y="468795"/>
            <a:ext cx="652200" cy="616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79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39"/>
          <p:cNvSpPr/>
          <p:nvPr/>
        </p:nvSpPr>
        <p:spPr>
          <a:xfrm rot="5400000">
            <a:off x="1496537" y="1679967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9"/>
          <p:cNvSpPr/>
          <p:nvPr/>
        </p:nvSpPr>
        <p:spPr>
          <a:xfrm rot="5400000">
            <a:off x="4093948" y="1679967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9"/>
          <p:cNvSpPr/>
          <p:nvPr/>
        </p:nvSpPr>
        <p:spPr>
          <a:xfrm rot="5400000">
            <a:off x="6691361" y="1679967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 USED IN THIS PROJECT</a:t>
            </a:r>
            <a:endParaRPr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5" name="Google Shape;1325;p39"/>
          <p:cNvSpPr txBox="1">
            <a:spLocks noGrp="1"/>
          </p:cNvSpPr>
          <p:nvPr>
            <p:ph type="subTitle" idx="1"/>
          </p:nvPr>
        </p:nvSpPr>
        <p:spPr>
          <a:xfrm>
            <a:off x="926987" y="3180750"/>
            <a:ext cx="2095200" cy="186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for creating the graphical user interface (GUI).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6" name="Google Shape;1326;p39"/>
          <p:cNvSpPr txBox="1">
            <a:spLocks noGrp="1"/>
          </p:cNvSpPr>
          <p:nvPr>
            <p:ph type="subTitle" idx="2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for managing collections of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ExpenseIncomeEntry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objects in the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ExpenseIncomeTableModel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7" name="Google Shape;1327;p39"/>
          <p:cNvSpPr txBox="1">
            <a:spLocks noGrp="1"/>
          </p:cNvSpPr>
          <p:nvPr>
            <p:ph type="subTitle" idx="3"/>
          </p:nvPr>
        </p:nvSpPr>
        <p:spPr>
          <a:xfrm>
            <a:off x="6121811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Extended to provide a custom table model 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ExpenseIncomeTableModel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for displaying data in the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JTable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8" name="Google Shape;1328;p39"/>
          <p:cNvSpPr txBox="1">
            <a:spLocks noGrp="1"/>
          </p:cNvSpPr>
          <p:nvPr>
            <p:ph type="subTitle" idx="4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Swing</a:t>
            </a:r>
            <a:endParaRPr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9" name="Google Shape;1329;p39"/>
          <p:cNvSpPr txBox="1">
            <a:spLocks noGrp="1"/>
          </p:cNvSpPr>
          <p:nvPr>
            <p:ph type="subTitle" idx="5"/>
          </p:nvPr>
        </p:nvSpPr>
        <p:spPr>
          <a:xfrm>
            <a:off x="3495574" y="2508944"/>
            <a:ext cx="2095200" cy="800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Collections </a:t>
            </a:r>
            <a:endParaRPr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0" name="Google Shape;1330;p39"/>
          <p:cNvSpPr txBox="1">
            <a:spLocks noGrp="1"/>
          </p:cNvSpPr>
          <p:nvPr>
            <p:ph type="subTitle" idx="6"/>
          </p:nvPr>
        </p:nvSpPr>
        <p:spPr>
          <a:xfrm>
            <a:off x="5590774" y="2230233"/>
            <a:ext cx="3241288" cy="1012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en-IN" sz="2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AbstractTableModel</a:t>
            </a:r>
            <a:endParaRPr lang="en-IN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31" name="Google Shape;1331;p39"/>
          <p:cNvGrpSpPr/>
          <p:nvPr/>
        </p:nvGrpSpPr>
        <p:grpSpPr>
          <a:xfrm>
            <a:off x="1708816" y="1793256"/>
            <a:ext cx="531542" cy="602023"/>
            <a:chOff x="4020665" y="1431080"/>
            <a:chExt cx="531542" cy="602023"/>
          </a:xfrm>
        </p:grpSpPr>
        <p:sp>
          <p:nvSpPr>
            <p:cNvPr id="1332" name="Google Shape;1332;p39"/>
            <p:cNvSpPr/>
            <p:nvPr/>
          </p:nvSpPr>
          <p:spPr>
            <a:xfrm>
              <a:off x="4094363" y="1495524"/>
              <a:ext cx="457844" cy="537579"/>
            </a:xfrm>
            <a:custGeom>
              <a:avLst/>
              <a:gdLst/>
              <a:ahLst/>
              <a:cxnLst/>
              <a:rect l="l" t="t" r="r" b="b"/>
              <a:pathLst>
                <a:path w="13804" h="16208" extrusionOk="0">
                  <a:moveTo>
                    <a:pt x="10670" y="532"/>
                  </a:moveTo>
                  <a:lnTo>
                    <a:pt x="10670" y="973"/>
                  </a:lnTo>
                  <a:cubicBezTo>
                    <a:pt x="10670" y="1181"/>
                    <a:pt x="10810" y="1383"/>
                    <a:pt x="11006" y="1455"/>
                  </a:cubicBezTo>
                  <a:lnTo>
                    <a:pt x="11230" y="1549"/>
                  </a:lnTo>
                  <a:cubicBezTo>
                    <a:pt x="11294" y="1579"/>
                    <a:pt x="11367" y="1594"/>
                    <a:pt x="11441" y="1594"/>
                  </a:cubicBezTo>
                  <a:cubicBezTo>
                    <a:pt x="11582" y="1594"/>
                    <a:pt x="11717" y="1540"/>
                    <a:pt x="11810" y="1446"/>
                  </a:cubicBezTo>
                  <a:lnTo>
                    <a:pt x="12117" y="1137"/>
                  </a:lnTo>
                  <a:lnTo>
                    <a:pt x="12674" y="1697"/>
                  </a:lnTo>
                  <a:lnTo>
                    <a:pt x="12364" y="2009"/>
                  </a:lnTo>
                  <a:cubicBezTo>
                    <a:pt x="12217" y="2157"/>
                    <a:pt x="12175" y="2399"/>
                    <a:pt x="12262" y="2588"/>
                  </a:cubicBezTo>
                  <a:lnTo>
                    <a:pt x="12355" y="2815"/>
                  </a:lnTo>
                  <a:cubicBezTo>
                    <a:pt x="12426" y="3012"/>
                    <a:pt x="12628" y="3154"/>
                    <a:pt x="12838" y="3154"/>
                  </a:cubicBezTo>
                  <a:lnTo>
                    <a:pt x="13271" y="3154"/>
                  </a:lnTo>
                  <a:lnTo>
                    <a:pt x="13271" y="3948"/>
                  </a:lnTo>
                  <a:lnTo>
                    <a:pt x="12838" y="3948"/>
                  </a:lnTo>
                  <a:cubicBezTo>
                    <a:pt x="12629" y="3948"/>
                    <a:pt x="12426" y="4090"/>
                    <a:pt x="12355" y="4287"/>
                  </a:cubicBezTo>
                  <a:lnTo>
                    <a:pt x="12262" y="4514"/>
                  </a:lnTo>
                  <a:cubicBezTo>
                    <a:pt x="12175" y="4703"/>
                    <a:pt x="12217" y="4945"/>
                    <a:pt x="12364" y="5093"/>
                  </a:cubicBezTo>
                  <a:lnTo>
                    <a:pt x="12674" y="5405"/>
                  </a:lnTo>
                  <a:lnTo>
                    <a:pt x="12117" y="5966"/>
                  </a:lnTo>
                  <a:lnTo>
                    <a:pt x="11810" y="5656"/>
                  </a:lnTo>
                  <a:cubicBezTo>
                    <a:pt x="11717" y="5562"/>
                    <a:pt x="11582" y="5508"/>
                    <a:pt x="11441" y="5508"/>
                  </a:cubicBezTo>
                  <a:cubicBezTo>
                    <a:pt x="11367" y="5508"/>
                    <a:pt x="11294" y="5523"/>
                    <a:pt x="11230" y="5553"/>
                  </a:cubicBezTo>
                  <a:lnTo>
                    <a:pt x="11006" y="5647"/>
                  </a:lnTo>
                  <a:cubicBezTo>
                    <a:pt x="10811" y="5718"/>
                    <a:pt x="10670" y="5921"/>
                    <a:pt x="10670" y="6129"/>
                  </a:cubicBezTo>
                  <a:lnTo>
                    <a:pt x="10670" y="6570"/>
                  </a:lnTo>
                  <a:lnTo>
                    <a:pt x="9885" y="6570"/>
                  </a:lnTo>
                  <a:lnTo>
                    <a:pt x="9885" y="6129"/>
                  </a:lnTo>
                  <a:cubicBezTo>
                    <a:pt x="9885" y="5921"/>
                    <a:pt x="9745" y="5718"/>
                    <a:pt x="9548" y="5647"/>
                  </a:cubicBezTo>
                  <a:lnTo>
                    <a:pt x="9325" y="5553"/>
                  </a:lnTo>
                  <a:cubicBezTo>
                    <a:pt x="9261" y="5523"/>
                    <a:pt x="9189" y="5508"/>
                    <a:pt x="9114" y="5508"/>
                  </a:cubicBezTo>
                  <a:cubicBezTo>
                    <a:pt x="8972" y="5508"/>
                    <a:pt x="8838" y="5562"/>
                    <a:pt x="8745" y="5656"/>
                  </a:cubicBezTo>
                  <a:lnTo>
                    <a:pt x="8438" y="5966"/>
                  </a:lnTo>
                  <a:lnTo>
                    <a:pt x="7882" y="5405"/>
                  </a:lnTo>
                  <a:lnTo>
                    <a:pt x="8191" y="5093"/>
                  </a:lnTo>
                  <a:cubicBezTo>
                    <a:pt x="8338" y="4945"/>
                    <a:pt x="8380" y="4703"/>
                    <a:pt x="8293" y="4513"/>
                  </a:cubicBezTo>
                  <a:lnTo>
                    <a:pt x="8200" y="4287"/>
                  </a:lnTo>
                  <a:cubicBezTo>
                    <a:pt x="8129" y="4090"/>
                    <a:pt x="7927" y="3948"/>
                    <a:pt x="7717" y="3948"/>
                  </a:cubicBezTo>
                  <a:lnTo>
                    <a:pt x="7283" y="3948"/>
                  </a:lnTo>
                  <a:lnTo>
                    <a:pt x="7283" y="3154"/>
                  </a:lnTo>
                  <a:lnTo>
                    <a:pt x="7717" y="3154"/>
                  </a:lnTo>
                  <a:cubicBezTo>
                    <a:pt x="7927" y="3154"/>
                    <a:pt x="8129" y="3012"/>
                    <a:pt x="8200" y="2815"/>
                  </a:cubicBezTo>
                  <a:lnTo>
                    <a:pt x="8293" y="2588"/>
                  </a:lnTo>
                  <a:cubicBezTo>
                    <a:pt x="8380" y="2399"/>
                    <a:pt x="8338" y="2157"/>
                    <a:pt x="8191" y="2009"/>
                  </a:cubicBezTo>
                  <a:lnTo>
                    <a:pt x="7881" y="1697"/>
                  </a:lnTo>
                  <a:lnTo>
                    <a:pt x="8438" y="1136"/>
                  </a:lnTo>
                  <a:lnTo>
                    <a:pt x="8745" y="1446"/>
                  </a:lnTo>
                  <a:cubicBezTo>
                    <a:pt x="8838" y="1540"/>
                    <a:pt x="8972" y="1594"/>
                    <a:pt x="9114" y="1594"/>
                  </a:cubicBezTo>
                  <a:cubicBezTo>
                    <a:pt x="9188" y="1594"/>
                    <a:pt x="9261" y="1579"/>
                    <a:pt x="9325" y="1549"/>
                  </a:cubicBezTo>
                  <a:lnTo>
                    <a:pt x="9548" y="1455"/>
                  </a:lnTo>
                  <a:cubicBezTo>
                    <a:pt x="9744" y="1383"/>
                    <a:pt x="9885" y="1181"/>
                    <a:pt x="9885" y="973"/>
                  </a:cubicBezTo>
                  <a:lnTo>
                    <a:pt x="9885" y="532"/>
                  </a:lnTo>
                  <a:close/>
                  <a:moveTo>
                    <a:pt x="4565" y="7569"/>
                  </a:moveTo>
                  <a:lnTo>
                    <a:pt x="4919" y="7925"/>
                  </a:lnTo>
                  <a:lnTo>
                    <a:pt x="4559" y="8288"/>
                  </a:lnTo>
                  <a:lnTo>
                    <a:pt x="4204" y="7931"/>
                  </a:lnTo>
                  <a:lnTo>
                    <a:pt x="4565" y="7569"/>
                  </a:lnTo>
                  <a:close/>
                  <a:moveTo>
                    <a:pt x="8369" y="8852"/>
                  </a:moveTo>
                  <a:lnTo>
                    <a:pt x="8369" y="9367"/>
                  </a:lnTo>
                  <a:lnTo>
                    <a:pt x="7870" y="9367"/>
                  </a:lnTo>
                  <a:lnTo>
                    <a:pt x="7870" y="8852"/>
                  </a:lnTo>
                  <a:close/>
                  <a:moveTo>
                    <a:pt x="5045" y="9926"/>
                  </a:moveTo>
                  <a:lnTo>
                    <a:pt x="5045" y="10441"/>
                  </a:lnTo>
                  <a:lnTo>
                    <a:pt x="4546" y="10441"/>
                  </a:lnTo>
                  <a:lnTo>
                    <a:pt x="4546" y="9926"/>
                  </a:lnTo>
                  <a:close/>
                  <a:moveTo>
                    <a:pt x="8185" y="13407"/>
                  </a:moveTo>
                  <a:cubicBezTo>
                    <a:pt x="8233" y="13407"/>
                    <a:pt x="8273" y="13448"/>
                    <a:pt x="8273" y="13495"/>
                  </a:cubicBezTo>
                  <a:lnTo>
                    <a:pt x="8273" y="14072"/>
                  </a:lnTo>
                  <a:cubicBezTo>
                    <a:pt x="8273" y="14120"/>
                    <a:pt x="8233" y="14160"/>
                    <a:pt x="8185" y="14160"/>
                  </a:cubicBezTo>
                  <a:lnTo>
                    <a:pt x="3845" y="14160"/>
                  </a:lnTo>
                  <a:cubicBezTo>
                    <a:pt x="3797" y="14160"/>
                    <a:pt x="3756" y="14120"/>
                    <a:pt x="3756" y="14072"/>
                  </a:cubicBezTo>
                  <a:lnTo>
                    <a:pt x="3756" y="13495"/>
                  </a:lnTo>
                  <a:cubicBezTo>
                    <a:pt x="3756" y="13448"/>
                    <a:pt x="3797" y="13407"/>
                    <a:pt x="3845" y="13407"/>
                  </a:cubicBezTo>
                  <a:close/>
                  <a:moveTo>
                    <a:pt x="7265" y="14692"/>
                  </a:moveTo>
                  <a:lnTo>
                    <a:pt x="7265" y="14887"/>
                  </a:lnTo>
                  <a:lnTo>
                    <a:pt x="4764" y="14887"/>
                  </a:lnTo>
                  <a:lnTo>
                    <a:pt x="4764" y="14692"/>
                  </a:lnTo>
                  <a:close/>
                  <a:moveTo>
                    <a:pt x="7265" y="15419"/>
                  </a:moveTo>
                  <a:lnTo>
                    <a:pt x="7265" y="15626"/>
                  </a:lnTo>
                  <a:cubicBezTo>
                    <a:pt x="7265" y="15653"/>
                    <a:pt x="7242" y="15676"/>
                    <a:pt x="7217" y="15676"/>
                  </a:cubicBezTo>
                  <a:lnTo>
                    <a:pt x="4812" y="15676"/>
                  </a:lnTo>
                  <a:cubicBezTo>
                    <a:pt x="4786" y="15676"/>
                    <a:pt x="4764" y="15653"/>
                    <a:pt x="4764" y="15626"/>
                  </a:cubicBezTo>
                  <a:lnTo>
                    <a:pt x="4764" y="15419"/>
                  </a:lnTo>
                  <a:close/>
                  <a:moveTo>
                    <a:pt x="9797" y="0"/>
                  </a:moveTo>
                  <a:cubicBezTo>
                    <a:pt x="9553" y="0"/>
                    <a:pt x="9353" y="199"/>
                    <a:pt x="9353" y="443"/>
                  </a:cubicBezTo>
                  <a:lnTo>
                    <a:pt x="9353" y="960"/>
                  </a:lnTo>
                  <a:lnTo>
                    <a:pt x="9353" y="962"/>
                  </a:lnTo>
                  <a:cubicBezTo>
                    <a:pt x="9352" y="962"/>
                    <a:pt x="9351" y="963"/>
                    <a:pt x="9350" y="963"/>
                  </a:cubicBezTo>
                  <a:lnTo>
                    <a:pt x="9115" y="1060"/>
                  </a:lnTo>
                  <a:cubicBezTo>
                    <a:pt x="9114" y="1061"/>
                    <a:pt x="9113" y="1061"/>
                    <a:pt x="9112" y="1061"/>
                  </a:cubicBezTo>
                  <a:lnTo>
                    <a:pt x="8752" y="698"/>
                  </a:lnTo>
                  <a:cubicBezTo>
                    <a:pt x="8668" y="613"/>
                    <a:pt x="8557" y="567"/>
                    <a:pt x="8438" y="567"/>
                  </a:cubicBezTo>
                  <a:cubicBezTo>
                    <a:pt x="8322" y="567"/>
                    <a:pt x="8213" y="612"/>
                    <a:pt x="8130" y="693"/>
                  </a:cubicBezTo>
                  <a:cubicBezTo>
                    <a:pt x="7471" y="443"/>
                    <a:pt x="6759" y="305"/>
                    <a:pt x="6014" y="305"/>
                  </a:cubicBezTo>
                  <a:cubicBezTo>
                    <a:pt x="2698" y="305"/>
                    <a:pt x="1" y="3023"/>
                    <a:pt x="1" y="6363"/>
                  </a:cubicBezTo>
                  <a:cubicBezTo>
                    <a:pt x="1" y="7600"/>
                    <a:pt x="368" y="8791"/>
                    <a:pt x="1066" y="9805"/>
                  </a:cubicBezTo>
                  <a:cubicBezTo>
                    <a:pt x="1711" y="10746"/>
                    <a:pt x="2595" y="11476"/>
                    <a:pt x="3631" y="11927"/>
                  </a:cubicBezTo>
                  <a:lnTo>
                    <a:pt x="3631" y="12914"/>
                  </a:lnTo>
                  <a:cubicBezTo>
                    <a:pt x="3394" y="13001"/>
                    <a:pt x="3224" y="13228"/>
                    <a:pt x="3224" y="13495"/>
                  </a:cubicBezTo>
                  <a:lnTo>
                    <a:pt x="3224" y="14072"/>
                  </a:lnTo>
                  <a:cubicBezTo>
                    <a:pt x="3224" y="14414"/>
                    <a:pt x="3502" y="14692"/>
                    <a:pt x="3845" y="14692"/>
                  </a:cubicBezTo>
                  <a:lnTo>
                    <a:pt x="4232" y="14692"/>
                  </a:lnTo>
                  <a:lnTo>
                    <a:pt x="4232" y="15625"/>
                  </a:lnTo>
                  <a:cubicBezTo>
                    <a:pt x="4232" y="15947"/>
                    <a:pt x="4493" y="16208"/>
                    <a:pt x="4812" y="16208"/>
                  </a:cubicBezTo>
                  <a:lnTo>
                    <a:pt x="7217" y="16208"/>
                  </a:lnTo>
                  <a:cubicBezTo>
                    <a:pt x="7537" y="16208"/>
                    <a:pt x="7797" y="15947"/>
                    <a:pt x="7797" y="15625"/>
                  </a:cubicBezTo>
                  <a:lnTo>
                    <a:pt x="7797" y="14692"/>
                  </a:lnTo>
                  <a:lnTo>
                    <a:pt x="8185" y="14692"/>
                  </a:lnTo>
                  <a:cubicBezTo>
                    <a:pt x="8527" y="14692"/>
                    <a:pt x="8805" y="14414"/>
                    <a:pt x="8805" y="14072"/>
                  </a:cubicBezTo>
                  <a:lnTo>
                    <a:pt x="8805" y="13495"/>
                  </a:lnTo>
                  <a:cubicBezTo>
                    <a:pt x="8805" y="13228"/>
                    <a:pt x="8635" y="13001"/>
                    <a:pt x="8399" y="12914"/>
                  </a:cubicBezTo>
                  <a:lnTo>
                    <a:pt x="8399" y="11927"/>
                  </a:lnTo>
                  <a:cubicBezTo>
                    <a:pt x="9745" y="11341"/>
                    <a:pt x="10827" y="10289"/>
                    <a:pt x="11455" y="8946"/>
                  </a:cubicBezTo>
                  <a:cubicBezTo>
                    <a:pt x="11518" y="8814"/>
                    <a:pt x="11460" y="8656"/>
                    <a:pt x="11328" y="8593"/>
                  </a:cubicBezTo>
                  <a:cubicBezTo>
                    <a:pt x="11291" y="8576"/>
                    <a:pt x="11253" y="8568"/>
                    <a:pt x="11215" y="8568"/>
                  </a:cubicBezTo>
                  <a:cubicBezTo>
                    <a:pt x="11115" y="8568"/>
                    <a:pt x="11019" y="8625"/>
                    <a:pt x="10974" y="8722"/>
                  </a:cubicBezTo>
                  <a:cubicBezTo>
                    <a:pt x="10434" y="9875"/>
                    <a:pt x="9527" y="10793"/>
                    <a:pt x="8398" y="11341"/>
                  </a:cubicBezTo>
                  <a:lnTo>
                    <a:pt x="8398" y="9899"/>
                  </a:lnTo>
                  <a:lnTo>
                    <a:pt x="8457" y="9899"/>
                  </a:lnTo>
                  <a:cubicBezTo>
                    <a:pt x="8701" y="9899"/>
                    <a:pt x="8901" y="9700"/>
                    <a:pt x="8901" y="9457"/>
                  </a:cubicBezTo>
                  <a:lnTo>
                    <a:pt x="8901" y="8764"/>
                  </a:lnTo>
                  <a:cubicBezTo>
                    <a:pt x="8901" y="8519"/>
                    <a:pt x="8701" y="8320"/>
                    <a:pt x="8457" y="8320"/>
                  </a:cubicBezTo>
                  <a:lnTo>
                    <a:pt x="7781" y="8320"/>
                  </a:lnTo>
                  <a:cubicBezTo>
                    <a:pt x="7537" y="8320"/>
                    <a:pt x="7338" y="8519"/>
                    <a:pt x="7338" y="8764"/>
                  </a:cubicBezTo>
                  <a:lnTo>
                    <a:pt x="7338" y="9457"/>
                  </a:lnTo>
                  <a:cubicBezTo>
                    <a:pt x="7338" y="9700"/>
                    <a:pt x="7537" y="9899"/>
                    <a:pt x="7781" y="9899"/>
                  </a:cubicBezTo>
                  <a:lnTo>
                    <a:pt x="7866" y="9899"/>
                  </a:lnTo>
                  <a:lnTo>
                    <a:pt x="7866" y="12875"/>
                  </a:lnTo>
                  <a:lnTo>
                    <a:pt x="7479" y="12875"/>
                  </a:lnTo>
                  <a:lnTo>
                    <a:pt x="7479" y="10836"/>
                  </a:lnTo>
                  <a:cubicBezTo>
                    <a:pt x="7479" y="10666"/>
                    <a:pt x="7395" y="10465"/>
                    <a:pt x="7277" y="10345"/>
                  </a:cubicBezTo>
                  <a:lnTo>
                    <a:pt x="5271" y="8324"/>
                  </a:lnTo>
                  <a:lnTo>
                    <a:pt x="5357" y="8238"/>
                  </a:lnTo>
                  <a:cubicBezTo>
                    <a:pt x="5528" y="8066"/>
                    <a:pt x="5528" y="7784"/>
                    <a:pt x="5357" y="7612"/>
                  </a:cubicBezTo>
                  <a:lnTo>
                    <a:pt x="4878" y="7129"/>
                  </a:lnTo>
                  <a:cubicBezTo>
                    <a:pt x="4795" y="7045"/>
                    <a:pt x="4683" y="6999"/>
                    <a:pt x="4565" y="6999"/>
                  </a:cubicBezTo>
                  <a:cubicBezTo>
                    <a:pt x="4446" y="6999"/>
                    <a:pt x="4334" y="7045"/>
                    <a:pt x="4250" y="7129"/>
                  </a:cubicBezTo>
                  <a:lnTo>
                    <a:pt x="3766" y="7618"/>
                  </a:lnTo>
                  <a:cubicBezTo>
                    <a:pt x="3594" y="7790"/>
                    <a:pt x="3594" y="8072"/>
                    <a:pt x="3766" y="8244"/>
                  </a:cubicBezTo>
                  <a:lnTo>
                    <a:pt x="4244" y="8727"/>
                  </a:lnTo>
                  <a:cubicBezTo>
                    <a:pt x="4329" y="8811"/>
                    <a:pt x="4439" y="8857"/>
                    <a:pt x="4559" y="8857"/>
                  </a:cubicBezTo>
                  <a:cubicBezTo>
                    <a:pt x="4677" y="8857"/>
                    <a:pt x="4789" y="8811"/>
                    <a:pt x="4872" y="8727"/>
                  </a:cubicBezTo>
                  <a:lnTo>
                    <a:pt x="4897" y="8701"/>
                  </a:lnTo>
                  <a:lnTo>
                    <a:pt x="6899" y="10720"/>
                  </a:lnTo>
                  <a:cubicBezTo>
                    <a:pt x="6919" y="10739"/>
                    <a:pt x="6947" y="10807"/>
                    <a:pt x="6947" y="10836"/>
                  </a:cubicBezTo>
                  <a:lnTo>
                    <a:pt x="6947" y="12875"/>
                  </a:lnTo>
                  <a:lnTo>
                    <a:pt x="6397" y="12875"/>
                  </a:lnTo>
                  <a:lnTo>
                    <a:pt x="6397" y="10642"/>
                  </a:lnTo>
                  <a:cubicBezTo>
                    <a:pt x="6397" y="10495"/>
                    <a:pt x="6278" y="10376"/>
                    <a:pt x="6131" y="10376"/>
                  </a:cubicBezTo>
                  <a:cubicBezTo>
                    <a:pt x="5985" y="10376"/>
                    <a:pt x="5866" y="10495"/>
                    <a:pt x="5866" y="10642"/>
                  </a:cubicBezTo>
                  <a:lnTo>
                    <a:pt x="5866" y="12875"/>
                  </a:lnTo>
                  <a:lnTo>
                    <a:pt x="5062" y="12875"/>
                  </a:lnTo>
                  <a:lnTo>
                    <a:pt x="5062" y="10973"/>
                  </a:lnTo>
                  <a:lnTo>
                    <a:pt x="5133" y="10973"/>
                  </a:lnTo>
                  <a:cubicBezTo>
                    <a:pt x="5378" y="10973"/>
                    <a:pt x="5577" y="10774"/>
                    <a:pt x="5577" y="10530"/>
                  </a:cubicBezTo>
                  <a:lnTo>
                    <a:pt x="5577" y="9838"/>
                  </a:lnTo>
                  <a:cubicBezTo>
                    <a:pt x="5577" y="9593"/>
                    <a:pt x="5378" y="9394"/>
                    <a:pt x="5133" y="9394"/>
                  </a:cubicBezTo>
                  <a:lnTo>
                    <a:pt x="4458" y="9394"/>
                  </a:lnTo>
                  <a:cubicBezTo>
                    <a:pt x="4214" y="9394"/>
                    <a:pt x="4014" y="9592"/>
                    <a:pt x="4014" y="9838"/>
                  </a:cubicBezTo>
                  <a:lnTo>
                    <a:pt x="4014" y="10530"/>
                  </a:lnTo>
                  <a:cubicBezTo>
                    <a:pt x="4014" y="10774"/>
                    <a:pt x="4214" y="10973"/>
                    <a:pt x="4458" y="10973"/>
                  </a:cubicBezTo>
                  <a:lnTo>
                    <a:pt x="4530" y="10973"/>
                  </a:lnTo>
                  <a:lnTo>
                    <a:pt x="4530" y="12875"/>
                  </a:lnTo>
                  <a:lnTo>
                    <a:pt x="4162" y="12875"/>
                  </a:lnTo>
                  <a:lnTo>
                    <a:pt x="4162" y="11749"/>
                  </a:lnTo>
                  <a:cubicBezTo>
                    <a:pt x="4162" y="11641"/>
                    <a:pt x="4096" y="11543"/>
                    <a:pt x="3995" y="11503"/>
                  </a:cubicBezTo>
                  <a:cubicBezTo>
                    <a:pt x="2986" y="11100"/>
                    <a:pt x="2124" y="10409"/>
                    <a:pt x="1503" y="9504"/>
                  </a:cubicBezTo>
                  <a:cubicBezTo>
                    <a:pt x="867" y="8579"/>
                    <a:pt x="532" y="7493"/>
                    <a:pt x="532" y="6363"/>
                  </a:cubicBezTo>
                  <a:cubicBezTo>
                    <a:pt x="532" y="3316"/>
                    <a:pt x="2991" y="837"/>
                    <a:pt x="6014" y="837"/>
                  </a:cubicBezTo>
                  <a:cubicBezTo>
                    <a:pt x="6608" y="837"/>
                    <a:pt x="7180" y="933"/>
                    <a:pt x="7715" y="1109"/>
                  </a:cubicBezTo>
                  <a:lnTo>
                    <a:pt x="7443" y="1383"/>
                  </a:lnTo>
                  <a:cubicBezTo>
                    <a:pt x="7272" y="1557"/>
                    <a:pt x="7272" y="1837"/>
                    <a:pt x="7443" y="2010"/>
                  </a:cubicBezTo>
                  <a:lnTo>
                    <a:pt x="7805" y="2375"/>
                  </a:lnTo>
                  <a:lnTo>
                    <a:pt x="7805" y="2376"/>
                  </a:lnTo>
                  <a:cubicBezTo>
                    <a:pt x="7805" y="2377"/>
                    <a:pt x="7804" y="2379"/>
                    <a:pt x="7803" y="2380"/>
                  </a:cubicBezTo>
                  <a:lnTo>
                    <a:pt x="7705" y="2620"/>
                  </a:lnTo>
                  <a:cubicBezTo>
                    <a:pt x="7705" y="2621"/>
                    <a:pt x="7704" y="2622"/>
                    <a:pt x="7704" y="2623"/>
                  </a:cubicBezTo>
                  <a:lnTo>
                    <a:pt x="7194" y="2623"/>
                  </a:lnTo>
                  <a:cubicBezTo>
                    <a:pt x="6950" y="2623"/>
                    <a:pt x="6752" y="2821"/>
                    <a:pt x="6752" y="3065"/>
                  </a:cubicBezTo>
                  <a:lnTo>
                    <a:pt x="6752" y="4037"/>
                  </a:lnTo>
                  <a:cubicBezTo>
                    <a:pt x="6752" y="4281"/>
                    <a:pt x="6950" y="4480"/>
                    <a:pt x="7194" y="4480"/>
                  </a:cubicBezTo>
                  <a:lnTo>
                    <a:pt x="7704" y="4480"/>
                  </a:lnTo>
                  <a:cubicBezTo>
                    <a:pt x="7705" y="4481"/>
                    <a:pt x="7705" y="4481"/>
                    <a:pt x="7705" y="4482"/>
                  </a:cubicBezTo>
                  <a:lnTo>
                    <a:pt x="7803" y="4721"/>
                  </a:lnTo>
                  <a:cubicBezTo>
                    <a:pt x="7804" y="4722"/>
                    <a:pt x="7805" y="4725"/>
                    <a:pt x="7805" y="4726"/>
                  </a:cubicBezTo>
                  <a:lnTo>
                    <a:pt x="7805" y="4727"/>
                  </a:lnTo>
                  <a:lnTo>
                    <a:pt x="7443" y="5092"/>
                  </a:lnTo>
                  <a:cubicBezTo>
                    <a:pt x="7272" y="5265"/>
                    <a:pt x="7271" y="5546"/>
                    <a:pt x="7443" y="5718"/>
                  </a:cubicBezTo>
                  <a:lnTo>
                    <a:pt x="8123" y="6404"/>
                  </a:lnTo>
                  <a:cubicBezTo>
                    <a:pt x="8208" y="6488"/>
                    <a:pt x="8318" y="6535"/>
                    <a:pt x="8438" y="6535"/>
                  </a:cubicBezTo>
                  <a:cubicBezTo>
                    <a:pt x="8556" y="6535"/>
                    <a:pt x="8668" y="6488"/>
                    <a:pt x="8751" y="6404"/>
                  </a:cubicBezTo>
                  <a:lnTo>
                    <a:pt x="9112" y="6041"/>
                  </a:lnTo>
                  <a:cubicBezTo>
                    <a:pt x="9113" y="6041"/>
                    <a:pt x="9113" y="6041"/>
                    <a:pt x="9114" y="6042"/>
                  </a:cubicBezTo>
                  <a:lnTo>
                    <a:pt x="9349" y="6139"/>
                  </a:lnTo>
                  <a:cubicBezTo>
                    <a:pt x="9350" y="6140"/>
                    <a:pt x="9352" y="6140"/>
                    <a:pt x="9353" y="6141"/>
                  </a:cubicBezTo>
                  <a:lnTo>
                    <a:pt x="9353" y="6659"/>
                  </a:lnTo>
                  <a:cubicBezTo>
                    <a:pt x="9353" y="6903"/>
                    <a:pt x="9552" y="7101"/>
                    <a:pt x="9796" y="7101"/>
                  </a:cubicBezTo>
                  <a:lnTo>
                    <a:pt x="10758" y="7101"/>
                  </a:lnTo>
                  <a:cubicBezTo>
                    <a:pt x="11002" y="7101"/>
                    <a:pt x="11201" y="6903"/>
                    <a:pt x="11201" y="6659"/>
                  </a:cubicBezTo>
                  <a:lnTo>
                    <a:pt x="11201" y="6141"/>
                  </a:lnTo>
                  <a:lnTo>
                    <a:pt x="11202" y="6141"/>
                  </a:lnTo>
                  <a:cubicBezTo>
                    <a:pt x="11203" y="6140"/>
                    <a:pt x="11204" y="6140"/>
                    <a:pt x="11205" y="6139"/>
                  </a:cubicBezTo>
                  <a:lnTo>
                    <a:pt x="11440" y="6042"/>
                  </a:lnTo>
                  <a:cubicBezTo>
                    <a:pt x="11441" y="6041"/>
                    <a:pt x="11442" y="6041"/>
                    <a:pt x="11443" y="6041"/>
                  </a:cubicBezTo>
                  <a:lnTo>
                    <a:pt x="11489" y="6087"/>
                  </a:lnTo>
                  <a:cubicBezTo>
                    <a:pt x="11494" y="6178"/>
                    <a:pt x="11496" y="6271"/>
                    <a:pt x="11496" y="6363"/>
                  </a:cubicBezTo>
                  <a:cubicBezTo>
                    <a:pt x="11496" y="6609"/>
                    <a:pt x="11480" y="6856"/>
                    <a:pt x="11448" y="7098"/>
                  </a:cubicBezTo>
                  <a:cubicBezTo>
                    <a:pt x="11428" y="7243"/>
                    <a:pt x="11531" y="7377"/>
                    <a:pt x="11677" y="7396"/>
                  </a:cubicBezTo>
                  <a:cubicBezTo>
                    <a:pt x="11689" y="7398"/>
                    <a:pt x="11701" y="7398"/>
                    <a:pt x="11712" y="7398"/>
                  </a:cubicBezTo>
                  <a:cubicBezTo>
                    <a:pt x="11844" y="7398"/>
                    <a:pt x="11958" y="7301"/>
                    <a:pt x="11976" y="7167"/>
                  </a:cubicBezTo>
                  <a:cubicBezTo>
                    <a:pt x="12003" y="6956"/>
                    <a:pt x="12020" y="6740"/>
                    <a:pt x="12025" y="6525"/>
                  </a:cubicBezTo>
                  <a:cubicBezTo>
                    <a:pt x="12055" y="6532"/>
                    <a:pt x="12086" y="6535"/>
                    <a:pt x="12117" y="6535"/>
                  </a:cubicBezTo>
                  <a:cubicBezTo>
                    <a:pt x="12235" y="6535"/>
                    <a:pt x="12347" y="6488"/>
                    <a:pt x="12431" y="6404"/>
                  </a:cubicBezTo>
                  <a:lnTo>
                    <a:pt x="13111" y="5718"/>
                  </a:lnTo>
                  <a:cubicBezTo>
                    <a:pt x="13283" y="5546"/>
                    <a:pt x="13283" y="5265"/>
                    <a:pt x="13111" y="5092"/>
                  </a:cubicBezTo>
                  <a:lnTo>
                    <a:pt x="12749" y="4727"/>
                  </a:lnTo>
                  <a:cubicBezTo>
                    <a:pt x="12749" y="4727"/>
                    <a:pt x="12749" y="4727"/>
                    <a:pt x="12749" y="4726"/>
                  </a:cubicBezTo>
                  <a:cubicBezTo>
                    <a:pt x="12750" y="4725"/>
                    <a:pt x="12750" y="4723"/>
                    <a:pt x="12751" y="4721"/>
                  </a:cubicBezTo>
                  <a:lnTo>
                    <a:pt x="12848" y="4482"/>
                  </a:lnTo>
                  <a:cubicBezTo>
                    <a:pt x="12849" y="4482"/>
                    <a:pt x="12849" y="4481"/>
                    <a:pt x="12849" y="4480"/>
                  </a:cubicBezTo>
                  <a:lnTo>
                    <a:pt x="13360" y="4480"/>
                  </a:lnTo>
                  <a:cubicBezTo>
                    <a:pt x="13604" y="4480"/>
                    <a:pt x="13803" y="4281"/>
                    <a:pt x="13803" y="4037"/>
                  </a:cubicBezTo>
                  <a:lnTo>
                    <a:pt x="13803" y="3065"/>
                  </a:lnTo>
                  <a:cubicBezTo>
                    <a:pt x="13803" y="2821"/>
                    <a:pt x="13605" y="2622"/>
                    <a:pt x="13361" y="2622"/>
                  </a:cubicBezTo>
                  <a:lnTo>
                    <a:pt x="12850" y="2622"/>
                  </a:lnTo>
                  <a:cubicBezTo>
                    <a:pt x="12849" y="2621"/>
                    <a:pt x="12849" y="2621"/>
                    <a:pt x="12849" y="2620"/>
                  </a:cubicBezTo>
                  <a:lnTo>
                    <a:pt x="12751" y="2380"/>
                  </a:lnTo>
                  <a:cubicBezTo>
                    <a:pt x="12751" y="2379"/>
                    <a:pt x="12750" y="2377"/>
                    <a:pt x="12750" y="2376"/>
                  </a:cubicBezTo>
                  <a:lnTo>
                    <a:pt x="12750" y="2375"/>
                  </a:lnTo>
                  <a:lnTo>
                    <a:pt x="13112" y="2010"/>
                  </a:lnTo>
                  <a:cubicBezTo>
                    <a:pt x="13283" y="1837"/>
                    <a:pt x="13283" y="1557"/>
                    <a:pt x="13112" y="1383"/>
                  </a:cubicBezTo>
                  <a:lnTo>
                    <a:pt x="12432" y="698"/>
                  </a:lnTo>
                  <a:cubicBezTo>
                    <a:pt x="12347" y="613"/>
                    <a:pt x="12236" y="567"/>
                    <a:pt x="12117" y="567"/>
                  </a:cubicBezTo>
                  <a:cubicBezTo>
                    <a:pt x="11999" y="567"/>
                    <a:pt x="11887" y="613"/>
                    <a:pt x="11804" y="698"/>
                  </a:cubicBezTo>
                  <a:lnTo>
                    <a:pt x="11443" y="1061"/>
                  </a:lnTo>
                  <a:cubicBezTo>
                    <a:pt x="11442" y="1061"/>
                    <a:pt x="11442" y="1061"/>
                    <a:pt x="11441" y="1060"/>
                  </a:cubicBezTo>
                  <a:lnTo>
                    <a:pt x="11206" y="963"/>
                  </a:lnTo>
                  <a:cubicBezTo>
                    <a:pt x="11204" y="963"/>
                    <a:pt x="11203" y="962"/>
                    <a:pt x="11202" y="962"/>
                  </a:cubicBezTo>
                  <a:lnTo>
                    <a:pt x="11202" y="960"/>
                  </a:lnTo>
                  <a:lnTo>
                    <a:pt x="11202" y="443"/>
                  </a:lnTo>
                  <a:cubicBezTo>
                    <a:pt x="11202" y="199"/>
                    <a:pt x="11002" y="0"/>
                    <a:pt x="10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4374363" y="1552008"/>
              <a:ext cx="121758" cy="122587"/>
            </a:xfrm>
            <a:custGeom>
              <a:avLst/>
              <a:gdLst/>
              <a:ahLst/>
              <a:cxnLst/>
              <a:rect l="l" t="t" r="r" b="b"/>
              <a:pathLst>
                <a:path w="3671" h="3696" extrusionOk="0">
                  <a:moveTo>
                    <a:pt x="1835" y="1"/>
                  </a:moveTo>
                  <a:cubicBezTo>
                    <a:pt x="824" y="1"/>
                    <a:pt x="1" y="829"/>
                    <a:pt x="1" y="1848"/>
                  </a:cubicBezTo>
                  <a:cubicBezTo>
                    <a:pt x="1" y="2866"/>
                    <a:pt x="824" y="3695"/>
                    <a:pt x="1835" y="3695"/>
                  </a:cubicBezTo>
                  <a:cubicBezTo>
                    <a:pt x="2848" y="3695"/>
                    <a:pt x="3670" y="2866"/>
                    <a:pt x="3670" y="1848"/>
                  </a:cubicBezTo>
                  <a:cubicBezTo>
                    <a:pt x="3670" y="1651"/>
                    <a:pt x="3639" y="1457"/>
                    <a:pt x="3579" y="1270"/>
                  </a:cubicBezTo>
                  <a:cubicBezTo>
                    <a:pt x="3543" y="1158"/>
                    <a:pt x="3439" y="1087"/>
                    <a:pt x="3327" y="1087"/>
                  </a:cubicBezTo>
                  <a:cubicBezTo>
                    <a:pt x="3299" y="1087"/>
                    <a:pt x="3271" y="1091"/>
                    <a:pt x="3243" y="1100"/>
                  </a:cubicBezTo>
                  <a:cubicBezTo>
                    <a:pt x="3103" y="1146"/>
                    <a:pt x="3028" y="1297"/>
                    <a:pt x="3074" y="1435"/>
                  </a:cubicBezTo>
                  <a:cubicBezTo>
                    <a:pt x="3117" y="1568"/>
                    <a:pt x="3139" y="1707"/>
                    <a:pt x="3139" y="1848"/>
                  </a:cubicBezTo>
                  <a:cubicBezTo>
                    <a:pt x="3139" y="2573"/>
                    <a:pt x="2554" y="3163"/>
                    <a:pt x="1835" y="3163"/>
                  </a:cubicBezTo>
                  <a:cubicBezTo>
                    <a:pt x="1117" y="3163"/>
                    <a:pt x="533" y="2573"/>
                    <a:pt x="533" y="1848"/>
                  </a:cubicBezTo>
                  <a:cubicBezTo>
                    <a:pt x="533" y="1123"/>
                    <a:pt x="1117" y="533"/>
                    <a:pt x="1835" y="533"/>
                  </a:cubicBezTo>
                  <a:cubicBezTo>
                    <a:pt x="1983" y="533"/>
                    <a:pt x="2128" y="557"/>
                    <a:pt x="2267" y="607"/>
                  </a:cubicBezTo>
                  <a:cubicBezTo>
                    <a:pt x="2296" y="617"/>
                    <a:pt x="2326" y="622"/>
                    <a:pt x="2355" y="622"/>
                  </a:cubicBezTo>
                  <a:cubicBezTo>
                    <a:pt x="2464" y="622"/>
                    <a:pt x="2567" y="554"/>
                    <a:pt x="2606" y="444"/>
                  </a:cubicBezTo>
                  <a:cubicBezTo>
                    <a:pt x="2655" y="306"/>
                    <a:pt x="2582" y="154"/>
                    <a:pt x="2443" y="105"/>
                  </a:cubicBezTo>
                  <a:cubicBezTo>
                    <a:pt x="2248" y="36"/>
                    <a:pt x="2044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4404413" y="1582290"/>
              <a:ext cx="61658" cy="62023"/>
            </a:xfrm>
            <a:custGeom>
              <a:avLst/>
              <a:gdLst/>
              <a:ahLst/>
              <a:cxnLst/>
              <a:rect l="l" t="t" r="r" b="b"/>
              <a:pathLst>
                <a:path w="1859" h="1870" extrusionOk="0">
                  <a:moveTo>
                    <a:pt x="929" y="532"/>
                  </a:moveTo>
                  <a:cubicBezTo>
                    <a:pt x="1149" y="532"/>
                    <a:pt x="1327" y="713"/>
                    <a:pt x="1327" y="935"/>
                  </a:cubicBezTo>
                  <a:cubicBezTo>
                    <a:pt x="1327" y="1157"/>
                    <a:pt x="1149" y="1337"/>
                    <a:pt x="929" y="1337"/>
                  </a:cubicBezTo>
                  <a:cubicBezTo>
                    <a:pt x="711" y="1337"/>
                    <a:pt x="532" y="1157"/>
                    <a:pt x="532" y="935"/>
                  </a:cubicBezTo>
                  <a:cubicBezTo>
                    <a:pt x="532" y="713"/>
                    <a:pt x="711" y="532"/>
                    <a:pt x="929" y="532"/>
                  </a:cubicBezTo>
                  <a:close/>
                  <a:moveTo>
                    <a:pt x="929" y="1"/>
                  </a:moveTo>
                  <a:cubicBezTo>
                    <a:pt x="417" y="1"/>
                    <a:pt x="0" y="420"/>
                    <a:pt x="0" y="935"/>
                  </a:cubicBezTo>
                  <a:cubicBezTo>
                    <a:pt x="0" y="1450"/>
                    <a:pt x="417" y="1869"/>
                    <a:pt x="929" y="1869"/>
                  </a:cubicBezTo>
                  <a:cubicBezTo>
                    <a:pt x="1442" y="1869"/>
                    <a:pt x="1859" y="1450"/>
                    <a:pt x="1859" y="935"/>
                  </a:cubicBezTo>
                  <a:cubicBezTo>
                    <a:pt x="1859" y="421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4271843" y="1668559"/>
              <a:ext cx="51808" cy="115854"/>
            </a:xfrm>
            <a:custGeom>
              <a:avLst/>
              <a:gdLst/>
              <a:ahLst/>
              <a:cxnLst/>
              <a:rect l="l" t="t" r="r" b="b"/>
              <a:pathLst>
                <a:path w="1562" h="3493" extrusionOk="0">
                  <a:moveTo>
                    <a:pt x="1030" y="532"/>
                  </a:moveTo>
                  <a:lnTo>
                    <a:pt x="1030" y="1048"/>
                  </a:lnTo>
                  <a:lnTo>
                    <a:pt x="532" y="1048"/>
                  </a:lnTo>
                  <a:lnTo>
                    <a:pt x="532" y="532"/>
                  </a:lnTo>
                  <a:close/>
                  <a:moveTo>
                    <a:pt x="443" y="0"/>
                  </a:moveTo>
                  <a:cubicBezTo>
                    <a:pt x="198" y="0"/>
                    <a:pt x="0" y="200"/>
                    <a:pt x="0" y="444"/>
                  </a:cubicBezTo>
                  <a:lnTo>
                    <a:pt x="0" y="1136"/>
                  </a:lnTo>
                  <a:cubicBezTo>
                    <a:pt x="0" y="1380"/>
                    <a:pt x="198" y="1579"/>
                    <a:pt x="443" y="1579"/>
                  </a:cubicBezTo>
                  <a:lnTo>
                    <a:pt x="515" y="1579"/>
                  </a:lnTo>
                  <a:lnTo>
                    <a:pt x="515" y="3226"/>
                  </a:lnTo>
                  <a:cubicBezTo>
                    <a:pt x="515" y="3374"/>
                    <a:pt x="634" y="3492"/>
                    <a:pt x="780" y="3492"/>
                  </a:cubicBezTo>
                  <a:cubicBezTo>
                    <a:pt x="927" y="3492"/>
                    <a:pt x="1046" y="3374"/>
                    <a:pt x="1046" y="3226"/>
                  </a:cubicBezTo>
                  <a:lnTo>
                    <a:pt x="1046" y="1579"/>
                  </a:lnTo>
                  <a:lnTo>
                    <a:pt x="1118" y="1579"/>
                  </a:lnTo>
                  <a:cubicBezTo>
                    <a:pt x="1363" y="1579"/>
                    <a:pt x="1562" y="1380"/>
                    <a:pt x="1562" y="1136"/>
                  </a:cubicBezTo>
                  <a:lnTo>
                    <a:pt x="1562" y="444"/>
                  </a:lnTo>
                  <a:cubicBezTo>
                    <a:pt x="1562" y="200"/>
                    <a:pt x="1364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4288891" y="1431080"/>
              <a:ext cx="17678" cy="42255"/>
            </a:xfrm>
            <a:custGeom>
              <a:avLst/>
              <a:gdLst/>
              <a:ahLst/>
              <a:cxnLst/>
              <a:rect l="l" t="t" r="r" b="b"/>
              <a:pathLst>
                <a:path w="533" h="1274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1008"/>
                  </a:lnTo>
                  <a:cubicBezTo>
                    <a:pt x="1" y="1154"/>
                    <a:pt x="120" y="1273"/>
                    <a:pt x="266" y="1273"/>
                  </a:cubicBezTo>
                  <a:cubicBezTo>
                    <a:pt x="413" y="1273"/>
                    <a:pt x="532" y="1154"/>
                    <a:pt x="532" y="1008"/>
                  </a:cubicBezTo>
                  <a:lnTo>
                    <a:pt x="532" y="267"/>
                  </a:lnTo>
                  <a:cubicBezTo>
                    <a:pt x="532" y="120"/>
                    <a:pt x="413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4209985" y="1443252"/>
              <a:ext cx="26766" cy="41194"/>
            </a:xfrm>
            <a:custGeom>
              <a:avLst/>
              <a:gdLst/>
              <a:ahLst/>
              <a:cxnLst/>
              <a:rect l="l" t="t" r="r" b="b"/>
              <a:pathLst>
                <a:path w="807" h="1242" extrusionOk="0">
                  <a:moveTo>
                    <a:pt x="298" y="1"/>
                  </a:moveTo>
                  <a:cubicBezTo>
                    <a:pt x="272" y="1"/>
                    <a:pt x="247" y="4"/>
                    <a:pt x="221" y="12"/>
                  </a:cubicBezTo>
                  <a:cubicBezTo>
                    <a:pt x="81" y="54"/>
                    <a:pt x="1" y="202"/>
                    <a:pt x="43" y="342"/>
                  </a:cubicBezTo>
                  <a:lnTo>
                    <a:pt x="255" y="1052"/>
                  </a:lnTo>
                  <a:cubicBezTo>
                    <a:pt x="289" y="1168"/>
                    <a:pt x="395" y="1242"/>
                    <a:pt x="510" y="1242"/>
                  </a:cubicBezTo>
                  <a:cubicBezTo>
                    <a:pt x="535" y="1242"/>
                    <a:pt x="560" y="1239"/>
                    <a:pt x="586" y="1230"/>
                  </a:cubicBezTo>
                  <a:cubicBezTo>
                    <a:pt x="727" y="1188"/>
                    <a:pt x="807" y="1041"/>
                    <a:pt x="764" y="900"/>
                  </a:cubicBezTo>
                  <a:lnTo>
                    <a:pt x="552" y="190"/>
                  </a:lnTo>
                  <a:cubicBezTo>
                    <a:pt x="518" y="75"/>
                    <a:pt x="412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4138675" y="1477348"/>
              <a:ext cx="33566" cy="38209"/>
            </a:xfrm>
            <a:custGeom>
              <a:avLst/>
              <a:gdLst/>
              <a:ahLst/>
              <a:cxnLst/>
              <a:rect l="l" t="t" r="r" b="b"/>
              <a:pathLst>
                <a:path w="1012" h="1152" extrusionOk="0">
                  <a:moveTo>
                    <a:pt x="304" y="0"/>
                  </a:moveTo>
                  <a:cubicBezTo>
                    <a:pt x="253" y="0"/>
                    <a:pt x="203" y="15"/>
                    <a:pt x="158" y="44"/>
                  </a:cubicBezTo>
                  <a:cubicBezTo>
                    <a:pt x="34" y="124"/>
                    <a:pt x="1" y="290"/>
                    <a:pt x="81" y="412"/>
                  </a:cubicBezTo>
                  <a:lnTo>
                    <a:pt x="487" y="1031"/>
                  </a:lnTo>
                  <a:cubicBezTo>
                    <a:pt x="539" y="1109"/>
                    <a:pt x="623" y="1151"/>
                    <a:pt x="710" y="1151"/>
                  </a:cubicBezTo>
                  <a:cubicBezTo>
                    <a:pt x="759" y="1151"/>
                    <a:pt x="811" y="1137"/>
                    <a:pt x="855" y="1107"/>
                  </a:cubicBezTo>
                  <a:cubicBezTo>
                    <a:pt x="978" y="1027"/>
                    <a:pt x="1012" y="862"/>
                    <a:pt x="932" y="739"/>
                  </a:cubicBezTo>
                  <a:lnTo>
                    <a:pt x="525" y="120"/>
                  </a:lnTo>
                  <a:cubicBezTo>
                    <a:pt x="475" y="42"/>
                    <a:pt x="39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4080466" y="1530516"/>
              <a:ext cx="38574" cy="33433"/>
            </a:xfrm>
            <a:custGeom>
              <a:avLst/>
              <a:gdLst/>
              <a:ahLst/>
              <a:cxnLst/>
              <a:rect l="l" t="t" r="r" b="b"/>
              <a:pathLst>
                <a:path w="1163" h="1008" extrusionOk="0">
                  <a:moveTo>
                    <a:pt x="298" y="0"/>
                  </a:moveTo>
                  <a:cubicBezTo>
                    <a:pt x="223" y="0"/>
                    <a:pt x="147" y="32"/>
                    <a:pt x="94" y="94"/>
                  </a:cubicBezTo>
                  <a:cubicBezTo>
                    <a:pt x="1" y="207"/>
                    <a:pt x="15" y="375"/>
                    <a:pt x="127" y="469"/>
                  </a:cubicBezTo>
                  <a:lnTo>
                    <a:pt x="693" y="945"/>
                  </a:lnTo>
                  <a:cubicBezTo>
                    <a:pt x="743" y="987"/>
                    <a:pt x="804" y="1007"/>
                    <a:pt x="864" y="1007"/>
                  </a:cubicBezTo>
                  <a:cubicBezTo>
                    <a:pt x="940" y="1007"/>
                    <a:pt x="1015" y="975"/>
                    <a:pt x="1068" y="913"/>
                  </a:cubicBezTo>
                  <a:cubicBezTo>
                    <a:pt x="1162" y="800"/>
                    <a:pt x="1148" y="632"/>
                    <a:pt x="1035" y="538"/>
                  </a:cubicBezTo>
                  <a:lnTo>
                    <a:pt x="469" y="63"/>
                  </a:lnTo>
                  <a:cubicBezTo>
                    <a:pt x="419" y="21"/>
                    <a:pt x="359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4039604" y="1598244"/>
              <a:ext cx="42587" cy="27363"/>
            </a:xfrm>
            <a:custGeom>
              <a:avLst/>
              <a:gdLst/>
              <a:ahLst/>
              <a:cxnLst/>
              <a:rect l="l" t="t" r="r" b="b"/>
              <a:pathLst>
                <a:path w="1284" h="825" extrusionOk="0">
                  <a:moveTo>
                    <a:pt x="303" y="0"/>
                  </a:moveTo>
                  <a:cubicBezTo>
                    <a:pt x="200" y="0"/>
                    <a:pt x="102" y="60"/>
                    <a:pt x="58" y="160"/>
                  </a:cubicBezTo>
                  <a:cubicBezTo>
                    <a:pt x="1" y="296"/>
                    <a:pt x="62" y="452"/>
                    <a:pt x="197" y="510"/>
                  </a:cubicBezTo>
                  <a:lnTo>
                    <a:pt x="876" y="803"/>
                  </a:lnTo>
                  <a:cubicBezTo>
                    <a:pt x="909" y="817"/>
                    <a:pt x="945" y="825"/>
                    <a:pt x="980" y="825"/>
                  </a:cubicBezTo>
                  <a:cubicBezTo>
                    <a:pt x="1083" y="825"/>
                    <a:pt x="1182" y="765"/>
                    <a:pt x="1225" y="664"/>
                  </a:cubicBezTo>
                  <a:cubicBezTo>
                    <a:pt x="1283" y="529"/>
                    <a:pt x="1221" y="373"/>
                    <a:pt x="1086" y="314"/>
                  </a:cubicBezTo>
                  <a:lnTo>
                    <a:pt x="408" y="22"/>
                  </a:lnTo>
                  <a:cubicBezTo>
                    <a:pt x="374" y="7"/>
                    <a:pt x="33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4020665" y="1674861"/>
              <a:ext cx="42985" cy="20464"/>
            </a:xfrm>
            <a:custGeom>
              <a:avLst/>
              <a:gdLst/>
              <a:ahLst/>
              <a:cxnLst/>
              <a:rect l="l" t="t" r="r" b="b"/>
              <a:pathLst>
                <a:path w="1296" h="617" extrusionOk="0">
                  <a:moveTo>
                    <a:pt x="280" y="0"/>
                  </a:moveTo>
                  <a:cubicBezTo>
                    <a:pt x="148" y="0"/>
                    <a:pt x="34" y="100"/>
                    <a:pt x="17" y="235"/>
                  </a:cubicBezTo>
                  <a:cubicBezTo>
                    <a:pt x="1" y="381"/>
                    <a:pt x="106" y="513"/>
                    <a:pt x="251" y="530"/>
                  </a:cubicBezTo>
                  <a:lnTo>
                    <a:pt x="985" y="615"/>
                  </a:lnTo>
                  <a:cubicBezTo>
                    <a:pt x="995" y="616"/>
                    <a:pt x="1005" y="616"/>
                    <a:pt x="1015" y="616"/>
                  </a:cubicBezTo>
                  <a:cubicBezTo>
                    <a:pt x="1149" y="616"/>
                    <a:pt x="1264" y="517"/>
                    <a:pt x="1279" y="381"/>
                  </a:cubicBezTo>
                  <a:cubicBezTo>
                    <a:pt x="1296" y="235"/>
                    <a:pt x="1192" y="104"/>
                    <a:pt x="1045" y="87"/>
                  </a:cubicBezTo>
                  <a:lnTo>
                    <a:pt x="312" y="2"/>
                  </a:ln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4023584" y="1749587"/>
              <a:ext cx="43217" cy="21990"/>
            </a:xfrm>
            <a:custGeom>
              <a:avLst/>
              <a:gdLst/>
              <a:ahLst/>
              <a:cxnLst/>
              <a:rect l="l" t="t" r="r" b="b"/>
              <a:pathLst>
                <a:path w="1303" h="663" extrusionOk="0">
                  <a:moveTo>
                    <a:pt x="1015" y="1"/>
                  </a:moveTo>
                  <a:cubicBezTo>
                    <a:pt x="999" y="1"/>
                    <a:pt x="983" y="2"/>
                    <a:pt x="967" y="5"/>
                  </a:cubicBezTo>
                  <a:lnTo>
                    <a:pt x="240" y="134"/>
                  </a:lnTo>
                  <a:cubicBezTo>
                    <a:pt x="97" y="160"/>
                    <a:pt x="0" y="299"/>
                    <a:pt x="26" y="444"/>
                  </a:cubicBezTo>
                  <a:cubicBezTo>
                    <a:pt x="48" y="572"/>
                    <a:pt x="161" y="662"/>
                    <a:pt x="288" y="662"/>
                  </a:cubicBezTo>
                  <a:cubicBezTo>
                    <a:pt x="303" y="662"/>
                    <a:pt x="319" y="661"/>
                    <a:pt x="335" y="658"/>
                  </a:cubicBezTo>
                  <a:lnTo>
                    <a:pt x="1061" y="528"/>
                  </a:lnTo>
                  <a:cubicBezTo>
                    <a:pt x="1206" y="502"/>
                    <a:pt x="1302" y="364"/>
                    <a:pt x="1276" y="220"/>
                  </a:cubicBezTo>
                  <a:cubicBezTo>
                    <a:pt x="1253" y="91"/>
                    <a:pt x="1141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4048625" y="1817647"/>
              <a:ext cx="42023" cy="28723"/>
            </a:xfrm>
            <a:custGeom>
              <a:avLst/>
              <a:gdLst/>
              <a:ahLst/>
              <a:cxnLst/>
              <a:rect l="l" t="t" r="r" b="b"/>
              <a:pathLst>
                <a:path w="1267" h="866" extrusionOk="0">
                  <a:moveTo>
                    <a:pt x="962" y="1"/>
                  </a:moveTo>
                  <a:cubicBezTo>
                    <a:pt x="922" y="1"/>
                    <a:pt x="881" y="10"/>
                    <a:pt x="843" y="29"/>
                  </a:cubicBezTo>
                  <a:lnTo>
                    <a:pt x="184" y="364"/>
                  </a:lnTo>
                  <a:cubicBezTo>
                    <a:pt x="53" y="430"/>
                    <a:pt x="1" y="590"/>
                    <a:pt x="67" y="720"/>
                  </a:cubicBezTo>
                  <a:cubicBezTo>
                    <a:pt x="114" y="813"/>
                    <a:pt x="207" y="866"/>
                    <a:pt x="304" y="866"/>
                  </a:cubicBezTo>
                  <a:cubicBezTo>
                    <a:pt x="345" y="866"/>
                    <a:pt x="386" y="858"/>
                    <a:pt x="424" y="837"/>
                  </a:cubicBezTo>
                  <a:lnTo>
                    <a:pt x="1083" y="504"/>
                  </a:lnTo>
                  <a:cubicBezTo>
                    <a:pt x="1215" y="438"/>
                    <a:pt x="1267" y="278"/>
                    <a:pt x="1200" y="146"/>
                  </a:cubicBezTo>
                  <a:cubicBezTo>
                    <a:pt x="1153" y="54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4094861" y="1876121"/>
              <a:ext cx="37313" cy="34594"/>
            </a:xfrm>
            <a:custGeom>
              <a:avLst/>
              <a:gdLst/>
              <a:ahLst/>
              <a:cxnLst/>
              <a:rect l="l" t="t" r="r" b="b"/>
              <a:pathLst>
                <a:path w="1125" h="1043" extrusionOk="0">
                  <a:moveTo>
                    <a:pt x="830" y="1"/>
                  </a:moveTo>
                  <a:cubicBezTo>
                    <a:pt x="764" y="1"/>
                    <a:pt x="698" y="25"/>
                    <a:pt x="647" y="74"/>
                  </a:cubicBezTo>
                  <a:lnTo>
                    <a:pt x="111" y="584"/>
                  </a:lnTo>
                  <a:cubicBezTo>
                    <a:pt x="5" y="685"/>
                    <a:pt x="0" y="854"/>
                    <a:pt x="102" y="959"/>
                  </a:cubicBezTo>
                  <a:cubicBezTo>
                    <a:pt x="154" y="1015"/>
                    <a:pt x="224" y="1042"/>
                    <a:pt x="295" y="1042"/>
                  </a:cubicBezTo>
                  <a:cubicBezTo>
                    <a:pt x="361" y="1042"/>
                    <a:pt x="426" y="1018"/>
                    <a:pt x="478" y="969"/>
                  </a:cubicBezTo>
                  <a:lnTo>
                    <a:pt x="1014" y="459"/>
                  </a:lnTo>
                  <a:cubicBezTo>
                    <a:pt x="1119" y="358"/>
                    <a:pt x="1124" y="189"/>
                    <a:pt x="1023" y="84"/>
                  </a:cubicBezTo>
                  <a:cubicBezTo>
                    <a:pt x="970" y="28"/>
                    <a:pt x="900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4190814" y="1648659"/>
              <a:ext cx="51841" cy="52371"/>
            </a:xfrm>
            <a:custGeom>
              <a:avLst/>
              <a:gdLst/>
              <a:ahLst/>
              <a:cxnLst/>
              <a:rect l="l" t="t" r="r" b="b"/>
              <a:pathLst>
                <a:path w="1563" h="1579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36"/>
                  </a:lnTo>
                  <a:cubicBezTo>
                    <a:pt x="1" y="1381"/>
                    <a:pt x="200" y="1579"/>
                    <a:pt x="443" y="1579"/>
                  </a:cubicBezTo>
                  <a:lnTo>
                    <a:pt x="1120" y="1579"/>
                  </a:lnTo>
                  <a:cubicBezTo>
                    <a:pt x="1364" y="1579"/>
                    <a:pt x="1562" y="1381"/>
                    <a:pt x="1562" y="1136"/>
                  </a:cubicBezTo>
                  <a:lnTo>
                    <a:pt x="1562" y="443"/>
                  </a:lnTo>
                  <a:cubicBezTo>
                    <a:pt x="1562" y="199"/>
                    <a:pt x="136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4231047" y="1581063"/>
              <a:ext cx="51841" cy="52405"/>
            </a:xfrm>
            <a:custGeom>
              <a:avLst/>
              <a:gdLst/>
              <a:ahLst/>
              <a:cxnLst/>
              <a:rect l="l" t="t" r="r" b="b"/>
              <a:pathLst>
                <a:path w="1563" h="1580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4" y="1"/>
                  </a:moveTo>
                  <a:cubicBezTo>
                    <a:pt x="199" y="1"/>
                    <a:pt x="0" y="200"/>
                    <a:pt x="0" y="444"/>
                  </a:cubicBezTo>
                  <a:lnTo>
                    <a:pt x="0" y="1137"/>
                  </a:lnTo>
                  <a:cubicBezTo>
                    <a:pt x="0" y="1382"/>
                    <a:pt x="199" y="1580"/>
                    <a:pt x="444" y="1580"/>
                  </a:cubicBezTo>
                  <a:lnTo>
                    <a:pt x="1119" y="1580"/>
                  </a:lnTo>
                  <a:cubicBezTo>
                    <a:pt x="1364" y="1580"/>
                    <a:pt x="1563" y="1382"/>
                    <a:pt x="1563" y="1137"/>
                  </a:cubicBezTo>
                  <a:lnTo>
                    <a:pt x="1563" y="444"/>
                  </a:lnTo>
                  <a:cubicBezTo>
                    <a:pt x="1563" y="200"/>
                    <a:pt x="1364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39"/>
          <p:cNvGrpSpPr/>
          <p:nvPr/>
        </p:nvGrpSpPr>
        <p:grpSpPr>
          <a:xfrm>
            <a:off x="4276642" y="1793289"/>
            <a:ext cx="590713" cy="601957"/>
            <a:chOff x="1230449" y="2288393"/>
            <a:chExt cx="590713" cy="601957"/>
          </a:xfrm>
        </p:grpSpPr>
        <p:sp>
          <p:nvSpPr>
            <p:cNvPr id="1348" name="Google Shape;1348;p39"/>
            <p:cNvSpPr/>
            <p:nvPr/>
          </p:nvSpPr>
          <p:spPr>
            <a:xfrm>
              <a:off x="1293202" y="2564645"/>
              <a:ext cx="80995" cy="55556"/>
            </a:xfrm>
            <a:custGeom>
              <a:avLst/>
              <a:gdLst/>
              <a:ahLst/>
              <a:cxnLst/>
              <a:rect l="l" t="t" r="r" b="b"/>
              <a:pathLst>
                <a:path w="2442" h="1675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1042"/>
                    <a:pt x="635" y="1675"/>
                    <a:pt x="1414" y="1675"/>
                  </a:cubicBezTo>
                  <a:lnTo>
                    <a:pt x="2177" y="1675"/>
                  </a:lnTo>
                  <a:cubicBezTo>
                    <a:pt x="2324" y="1675"/>
                    <a:pt x="2442" y="1556"/>
                    <a:pt x="2442" y="1409"/>
                  </a:cubicBezTo>
                  <a:cubicBezTo>
                    <a:pt x="2442" y="1262"/>
                    <a:pt x="2324" y="1143"/>
                    <a:pt x="2176" y="1143"/>
                  </a:cubicBezTo>
                  <a:lnTo>
                    <a:pt x="1414" y="1143"/>
                  </a:lnTo>
                  <a:cubicBezTo>
                    <a:pt x="927" y="1143"/>
                    <a:pt x="531" y="750"/>
                    <a:pt x="531" y="266"/>
                  </a:cubicBezTo>
                  <a:cubicBezTo>
                    <a:pt x="531" y="119"/>
                    <a:pt x="412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1327796" y="2667796"/>
              <a:ext cx="129287" cy="53798"/>
            </a:xfrm>
            <a:custGeom>
              <a:avLst/>
              <a:gdLst/>
              <a:ahLst/>
              <a:cxnLst/>
              <a:rect l="l" t="t" r="r" b="b"/>
              <a:pathLst>
                <a:path w="3898" h="1622" extrusionOk="0">
                  <a:moveTo>
                    <a:pt x="1361" y="0"/>
                  </a:moveTo>
                  <a:cubicBezTo>
                    <a:pt x="610" y="0"/>
                    <a:pt x="0" y="608"/>
                    <a:pt x="0" y="1355"/>
                  </a:cubicBezTo>
                  <a:cubicBezTo>
                    <a:pt x="0" y="1502"/>
                    <a:pt x="118" y="1621"/>
                    <a:pt x="266" y="1621"/>
                  </a:cubicBezTo>
                  <a:cubicBezTo>
                    <a:pt x="412" y="1621"/>
                    <a:pt x="531" y="1502"/>
                    <a:pt x="531" y="1355"/>
                  </a:cubicBezTo>
                  <a:cubicBezTo>
                    <a:pt x="531" y="902"/>
                    <a:pt x="903" y="532"/>
                    <a:pt x="1361" y="532"/>
                  </a:cubicBezTo>
                  <a:lnTo>
                    <a:pt x="3631" y="532"/>
                  </a:lnTo>
                  <a:cubicBezTo>
                    <a:pt x="3779" y="532"/>
                    <a:pt x="3897" y="413"/>
                    <a:pt x="3897" y="266"/>
                  </a:cubicBezTo>
                  <a:cubicBezTo>
                    <a:pt x="3898" y="119"/>
                    <a:pt x="3779" y="0"/>
                    <a:pt x="3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1474695" y="2667796"/>
              <a:ext cx="54229" cy="17645"/>
            </a:xfrm>
            <a:custGeom>
              <a:avLst/>
              <a:gdLst/>
              <a:ahLst/>
              <a:cxnLst/>
              <a:rect l="l" t="t" r="r" b="b"/>
              <a:pathLst>
                <a:path w="1635" h="532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19" y="532"/>
                    <a:pt x="266" y="532"/>
                  </a:cubicBezTo>
                  <a:lnTo>
                    <a:pt x="1368" y="532"/>
                  </a:lnTo>
                  <a:cubicBezTo>
                    <a:pt x="1515" y="532"/>
                    <a:pt x="1634" y="413"/>
                    <a:pt x="1634" y="266"/>
                  </a:cubicBezTo>
                  <a:cubicBezTo>
                    <a:pt x="1634" y="119"/>
                    <a:pt x="1515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1394429" y="2496453"/>
              <a:ext cx="72504" cy="72206"/>
            </a:xfrm>
            <a:custGeom>
              <a:avLst/>
              <a:gdLst/>
              <a:ahLst/>
              <a:cxnLst/>
              <a:rect l="l" t="t" r="r" b="b"/>
              <a:pathLst>
                <a:path w="2186" h="2177" extrusionOk="0">
                  <a:moveTo>
                    <a:pt x="1920" y="1"/>
                  </a:moveTo>
                  <a:cubicBezTo>
                    <a:pt x="1773" y="1"/>
                    <a:pt x="1654" y="120"/>
                    <a:pt x="1654" y="266"/>
                  </a:cubicBezTo>
                  <a:cubicBezTo>
                    <a:pt x="1654" y="1026"/>
                    <a:pt x="1031" y="1645"/>
                    <a:pt x="267" y="1645"/>
                  </a:cubicBezTo>
                  <a:cubicBezTo>
                    <a:pt x="120" y="1645"/>
                    <a:pt x="1" y="1763"/>
                    <a:pt x="1" y="1910"/>
                  </a:cubicBezTo>
                  <a:cubicBezTo>
                    <a:pt x="1" y="2058"/>
                    <a:pt x="120" y="2176"/>
                    <a:pt x="267" y="2176"/>
                  </a:cubicBezTo>
                  <a:cubicBezTo>
                    <a:pt x="1324" y="2176"/>
                    <a:pt x="2186" y="1320"/>
                    <a:pt x="2186" y="266"/>
                  </a:cubicBezTo>
                  <a:cubicBezTo>
                    <a:pt x="2186" y="120"/>
                    <a:pt x="2066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1400798" y="2363053"/>
              <a:ext cx="49585" cy="45141"/>
            </a:xfrm>
            <a:custGeom>
              <a:avLst/>
              <a:gdLst/>
              <a:ahLst/>
              <a:cxnLst/>
              <a:rect l="l" t="t" r="r" b="b"/>
              <a:pathLst>
                <a:path w="1495" h="1361" extrusionOk="0">
                  <a:moveTo>
                    <a:pt x="1163" y="0"/>
                  </a:moveTo>
                  <a:cubicBezTo>
                    <a:pt x="560" y="0"/>
                    <a:pt x="50" y="469"/>
                    <a:pt x="11" y="1077"/>
                  </a:cubicBezTo>
                  <a:cubicBezTo>
                    <a:pt x="1" y="1224"/>
                    <a:pt x="112" y="1350"/>
                    <a:pt x="258" y="1359"/>
                  </a:cubicBezTo>
                  <a:cubicBezTo>
                    <a:pt x="264" y="1360"/>
                    <a:pt x="271" y="1360"/>
                    <a:pt x="276" y="1360"/>
                  </a:cubicBezTo>
                  <a:cubicBezTo>
                    <a:pt x="414" y="1360"/>
                    <a:pt x="531" y="1252"/>
                    <a:pt x="541" y="1112"/>
                  </a:cubicBezTo>
                  <a:cubicBezTo>
                    <a:pt x="562" y="784"/>
                    <a:pt x="837" y="532"/>
                    <a:pt x="1163" y="532"/>
                  </a:cubicBezTo>
                  <a:cubicBezTo>
                    <a:pt x="1176" y="532"/>
                    <a:pt x="1190" y="533"/>
                    <a:pt x="1203" y="534"/>
                  </a:cubicBezTo>
                  <a:cubicBezTo>
                    <a:pt x="1209" y="534"/>
                    <a:pt x="1215" y="534"/>
                    <a:pt x="1222" y="534"/>
                  </a:cubicBezTo>
                  <a:cubicBezTo>
                    <a:pt x="1360" y="534"/>
                    <a:pt x="1476" y="426"/>
                    <a:pt x="1485" y="286"/>
                  </a:cubicBezTo>
                  <a:cubicBezTo>
                    <a:pt x="1495" y="139"/>
                    <a:pt x="1384" y="13"/>
                    <a:pt x="1237" y="3"/>
                  </a:cubicBezTo>
                  <a:cubicBezTo>
                    <a:pt x="1212" y="1"/>
                    <a:pt x="118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1403351" y="2707033"/>
              <a:ext cx="52902" cy="87761"/>
            </a:xfrm>
            <a:custGeom>
              <a:avLst/>
              <a:gdLst/>
              <a:ahLst/>
              <a:cxnLst/>
              <a:rect l="l" t="t" r="r" b="b"/>
              <a:pathLst>
                <a:path w="1595" h="2646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cubicBezTo>
                    <a:pt x="705" y="533"/>
                    <a:pt x="1062" y="888"/>
                    <a:pt x="1062" y="1323"/>
                  </a:cubicBezTo>
                  <a:cubicBezTo>
                    <a:pt x="1062" y="1760"/>
                    <a:pt x="705" y="2115"/>
                    <a:pt x="267" y="2115"/>
                  </a:cubicBezTo>
                  <a:cubicBezTo>
                    <a:pt x="120" y="2115"/>
                    <a:pt x="1" y="2234"/>
                    <a:pt x="1" y="2380"/>
                  </a:cubicBezTo>
                  <a:cubicBezTo>
                    <a:pt x="1" y="2528"/>
                    <a:pt x="120" y="2646"/>
                    <a:pt x="267" y="2646"/>
                  </a:cubicBezTo>
                  <a:cubicBezTo>
                    <a:pt x="999" y="2646"/>
                    <a:pt x="1594" y="2052"/>
                    <a:pt x="1594" y="1323"/>
                  </a:cubicBezTo>
                  <a:cubicBezTo>
                    <a:pt x="1594" y="594"/>
                    <a:pt x="999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1493600" y="2499405"/>
              <a:ext cx="47695" cy="77413"/>
            </a:xfrm>
            <a:custGeom>
              <a:avLst/>
              <a:gdLst/>
              <a:ahLst/>
              <a:cxnLst/>
              <a:rect l="l" t="t" r="r" b="b"/>
              <a:pathLst>
                <a:path w="1438" h="2334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cubicBezTo>
                    <a:pt x="619" y="533"/>
                    <a:pt x="906" y="817"/>
                    <a:pt x="906" y="1167"/>
                  </a:cubicBezTo>
                  <a:cubicBezTo>
                    <a:pt x="906" y="1517"/>
                    <a:pt x="619" y="1803"/>
                    <a:pt x="266" y="1803"/>
                  </a:cubicBezTo>
                  <a:cubicBezTo>
                    <a:pt x="120" y="1803"/>
                    <a:pt x="0" y="1922"/>
                    <a:pt x="0" y="2069"/>
                  </a:cubicBezTo>
                  <a:cubicBezTo>
                    <a:pt x="0" y="2216"/>
                    <a:pt x="120" y="2334"/>
                    <a:pt x="266" y="2334"/>
                  </a:cubicBezTo>
                  <a:cubicBezTo>
                    <a:pt x="912" y="2334"/>
                    <a:pt x="1437" y="1811"/>
                    <a:pt x="1437" y="1167"/>
                  </a:cubicBezTo>
                  <a:cubicBezTo>
                    <a:pt x="1438" y="524"/>
                    <a:pt x="91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1338244" y="2443319"/>
              <a:ext cx="62919" cy="107761"/>
            </a:xfrm>
            <a:custGeom>
              <a:avLst/>
              <a:gdLst/>
              <a:ahLst/>
              <a:cxnLst/>
              <a:rect l="l" t="t" r="r" b="b"/>
              <a:pathLst>
                <a:path w="1897" h="3249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6" y="533"/>
                  </a:cubicBezTo>
                  <a:cubicBezTo>
                    <a:pt x="872" y="533"/>
                    <a:pt x="1365" y="1022"/>
                    <a:pt x="1365" y="1625"/>
                  </a:cubicBezTo>
                  <a:cubicBezTo>
                    <a:pt x="1365" y="2228"/>
                    <a:pt x="872" y="2718"/>
                    <a:pt x="266" y="2718"/>
                  </a:cubicBezTo>
                  <a:cubicBezTo>
                    <a:pt x="120" y="2718"/>
                    <a:pt x="1" y="2837"/>
                    <a:pt x="1" y="2982"/>
                  </a:cubicBezTo>
                  <a:cubicBezTo>
                    <a:pt x="1" y="3130"/>
                    <a:pt x="120" y="3248"/>
                    <a:pt x="266" y="3248"/>
                  </a:cubicBezTo>
                  <a:cubicBezTo>
                    <a:pt x="1166" y="3248"/>
                    <a:pt x="1897" y="2520"/>
                    <a:pt x="1897" y="1625"/>
                  </a:cubicBezTo>
                  <a:cubicBezTo>
                    <a:pt x="1897" y="730"/>
                    <a:pt x="116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1731544" y="2442954"/>
              <a:ext cx="60166" cy="59934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907" y="532"/>
                  </a:moveTo>
                  <a:cubicBezTo>
                    <a:pt x="1113" y="532"/>
                    <a:pt x="1282" y="699"/>
                    <a:pt x="1282" y="903"/>
                  </a:cubicBezTo>
                  <a:cubicBezTo>
                    <a:pt x="1282" y="1108"/>
                    <a:pt x="1113" y="1275"/>
                    <a:pt x="907" y="1275"/>
                  </a:cubicBezTo>
                  <a:cubicBezTo>
                    <a:pt x="701" y="1275"/>
                    <a:pt x="532" y="1108"/>
                    <a:pt x="532" y="903"/>
                  </a:cubicBezTo>
                  <a:cubicBezTo>
                    <a:pt x="532" y="699"/>
                    <a:pt x="701" y="532"/>
                    <a:pt x="907" y="532"/>
                  </a:cubicBezTo>
                  <a:close/>
                  <a:moveTo>
                    <a:pt x="907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1"/>
                    <a:pt x="407" y="1807"/>
                    <a:pt x="907" y="1807"/>
                  </a:cubicBezTo>
                  <a:cubicBezTo>
                    <a:pt x="1407" y="1807"/>
                    <a:pt x="1814" y="1401"/>
                    <a:pt x="1814" y="903"/>
                  </a:cubicBezTo>
                  <a:cubicBezTo>
                    <a:pt x="1814" y="405"/>
                    <a:pt x="140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1761030" y="2668626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3"/>
                  </a:moveTo>
                  <a:cubicBezTo>
                    <a:pt x="1112" y="533"/>
                    <a:pt x="1281" y="699"/>
                    <a:pt x="1281" y="903"/>
                  </a:cubicBezTo>
                  <a:cubicBezTo>
                    <a:pt x="1281" y="1109"/>
                    <a:pt x="1112" y="1275"/>
                    <a:pt x="906" y="1275"/>
                  </a:cubicBezTo>
                  <a:cubicBezTo>
                    <a:pt x="700" y="1275"/>
                    <a:pt x="531" y="1109"/>
                    <a:pt x="531" y="903"/>
                  </a:cubicBezTo>
                  <a:cubicBezTo>
                    <a:pt x="531" y="699"/>
                    <a:pt x="700" y="533"/>
                    <a:pt x="906" y="533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5"/>
                    <a:pt x="1" y="903"/>
                  </a:cubicBezTo>
                  <a:cubicBezTo>
                    <a:pt x="1" y="1401"/>
                    <a:pt x="407" y="1807"/>
                    <a:pt x="906" y="1807"/>
                  </a:cubicBezTo>
                  <a:cubicBezTo>
                    <a:pt x="1406" y="1807"/>
                    <a:pt x="1813" y="1401"/>
                    <a:pt x="1813" y="903"/>
                  </a:cubicBezTo>
                  <a:cubicBezTo>
                    <a:pt x="1813" y="405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1725408" y="2546768"/>
              <a:ext cx="77280" cy="76119"/>
            </a:xfrm>
            <a:custGeom>
              <a:avLst/>
              <a:gdLst/>
              <a:ahLst/>
              <a:cxnLst/>
              <a:rect l="l" t="t" r="r" b="b"/>
              <a:pathLst>
                <a:path w="2330" h="2295" extrusionOk="0">
                  <a:moveTo>
                    <a:pt x="1423" y="1020"/>
                  </a:moveTo>
                  <a:cubicBezTo>
                    <a:pt x="1629" y="1020"/>
                    <a:pt x="1797" y="1187"/>
                    <a:pt x="1797" y="1391"/>
                  </a:cubicBezTo>
                  <a:cubicBezTo>
                    <a:pt x="1797" y="1596"/>
                    <a:pt x="1629" y="1763"/>
                    <a:pt x="1423" y="1763"/>
                  </a:cubicBezTo>
                  <a:cubicBezTo>
                    <a:pt x="1216" y="1763"/>
                    <a:pt x="1048" y="1596"/>
                    <a:pt x="1048" y="1391"/>
                  </a:cubicBezTo>
                  <a:cubicBezTo>
                    <a:pt x="1048" y="1187"/>
                    <a:pt x="1216" y="1020"/>
                    <a:pt x="1423" y="1020"/>
                  </a:cubicBezTo>
                  <a:close/>
                  <a:moveTo>
                    <a:pt x="292" y="0"/>
                  </a:moveTo>
                  <a:cubicBezTo>
                    <a:pt x="224" y="0"/>
                    <a:pt x="156" y="27"/>
                    <a:pt x="104" y="79"/>
                  </a:cubicBezTo>
                  <a:cubicBezTo>
                    <a:pt x="1" y="183"/>
                    <a:pt x="1" y="351"/>
                    <a:pt x="104" y="455"/>
                  </a:cubicBezTo>
                  <a:lnTo>
                    <a:pt x="622" y="969"/>
                  </a:lnTo>
                  <a:cubicBezTo>
                    <a:pt x="555" y="1096"/>
                    <a:pt x="516" y="1239"/>
                    <a:pt x="516" y="1391"/>
                  </a:cubicBezTo>
                  <a:cubicBezTo>
                    <a:pt x="516" y="1889"/>
                    <a:pt x="923" y="2295"/>
                    <a:pt x="1423" y="2295"/>
                  </a:cubicBezTo>
                  <a:cubicBezTo>
                    <a:pt x="1923" y="2295"/>
                    <a:pt x="2328" y="1889"/>
                    <a:pt x="2328" y="1391"/>
                  </a:cubicBezTo>
                  <a:cubicBezTo>
                    <a:pt x="2329" y="893"/>
                    <a:pt x="1923" y="488"/>
                    <a:pt x="1423" y="488"/>
                  </a:cubicBezTo>
                  <a:cubicBezTo>
                    <a:pt x="1270" y="488"/>
                    <a:pt x="1125" y="527"/>
                    <a:pt x="997" y="593"/>
                  </a:cubicBezTo>
                  <a:lnTo>
                    <a:pt x="480" y="78"/>
                  </a:lnTo>
                  <a:cubicBezTo>
                    <a:pt x="428" y="26"/>
                    <a:pt x="360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1722655" y="2760698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2"/>
                  </a:moveTo>
                  <a:cubicBezTo>
                    <a:pt x="1113" y="532"/>
                    <a:pt x="1281" y="698"/>
                    <a:pt x="1281" y="903"/>
                  </a:cubicBezTo>
                  <a:cubicBezTo>
                    <a:pt x="1281" y="1108"/>
                    <a:pt x="1113" y="1274"/>
                    <a:pt x="906" y="1274"/>
                  </a:cubicBezTo>
                  <a:cubicBezTo>
                    <a:pt x="700" y="1274"/>
                    <a:pt x="532" y="1108"/>
                    <a:pt x="532" y="903"/>
                  </a:cubicBezTo>
                  <a:cubicBezTo>
                    <a:pt x="532" y="698"/>
                    <a:pt x="700" y="532"/>
                    <a:pt x="906" y="532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0"/>
                    <a:pt x="407" y="1806"/>
                    <a:pt x="906" y="1806"/>
                  </a:cubicBezTo>
                  <a:cubicBezTo>
                    <a:pt x="1406" y="1806"/>
                    <a:pt x="1813" y="1400"/>
                    <a:pt x="1813" y="903"/>
                  </a:cubicBezTo>
                  <a:cubicBezTo>
                    <a:pt x="1813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1230449" y="2288393"/>
              <a:ext cx="510547" cy="601957"/>
            </a:xfrm>
            <a:custGeom>
              <a:avLst/>
              <a:gdLst/>
              <a:ahLst/>
              <a:cxnLst/>
              <a:rect l="l" t="t" r="r" b="b"/>
              <a:pathLst>
                <a:path w="15393" h="18149" extrusionOk="0">
                  <a:moveTo>
                    <a:pt x="11924" y="2067"/>
                  </a:moveTo>
                  <a:cubicBezTo>
                    <a:pt x="12131" y="2067"/>
                    <a:pt x="12299" y="2234"/>
                    <a:pt x="12299" y="2439"/>
                  </a:cubicBezTo>
                  <a:cubicBezTo>
                    <a:pt x="12299" y="2643"/>
                    <a:pt x="12131" y="2810"/>
                    <a:pt x="11924" y="2810"/>
                  </a:cubicBezTo>
                  <a:cubicBezTo>
                    <a:pt x="11718" y="2810"/>
                    <a:pt x="11550" y="2643"/>
                    <a:pt x="11550" y="2439"/>
                  </a:cubicBezTo>
                  <a:cubicBezTo>
                    <a:pt x="11550" y="2234"/>
                    <a:pt x="11718" y="2067"/>
                    <a:pt x="11924" y="2067"/>
                  </a:cubicBezTo>
                  <a:close/>
                  <a:moveTo>
                    <a:pt x="14486" y="2561"/>
                  </a:moveTo>
                  <a:cubicBezTo>
                    <a:pt x="14693" y="2561"/>
                    <a:pt x="14861" y="2727"/>
                    <a:pt x="14861" y="2932"/>
                  </a:cubicBezTo>
                  <a:cubicBezTo>
                    <a:pt x="14861" y="3137"/>
                    <a:pt x="14693" y="3303"/>
                    <a:pt x="14486" y="3303"/>
                  </a:cubicBezTo>
                  <a:cubicBezTo>
                    <a:pt x="14280" y="3303"/>
                    <a:pt x="14111" y="3137"/>
                    <a:pt x="14111" y="2932"/>
                  </a:cubicBezTo>
                  <a:cubicBezTo>
                    <a:pt x="14111" y="2727"/>
                    <a:pt x="14280" y="2561"/>
                    <a:pt x="14486" y="2561"/>
                  </a:cubicBezTo>
                  <a:close/>
                  <a:moveTo>
                    <a:pt x="11967" y="8060"/>
                  </a:moveTo>
                  <a:cubicBezTo>
                    <a:pt x="12173" y="8060"/>
                    <a:pt x="12340" y="8226"/>
                    <a:pt x="12340" y="8431"/>
                  </a:cubicBezTo>
                  <a:cubicBezTo>
                    <a:pt x="12340" y="8636"/>
                    <a:pt x="12173" y="8802"/>
                    <a:pt x="11967" y="8802"/>
                  </a:cubicBezTo>
                  <a:cubicBezTo>
                    <a:pt x="11759" y="8802"/>
                    <a:pt x="11592" y="8636"/>
                    <a:pt x="11592" y="8431"/>
                  </a:cubicBezTo>
                  <a:cubicBezTo>
                    <a:pt x="11592" y="8226"/>
                    <a:pt x="11759" y="8060"/>
                    <a:pt x="11967" y="8060"/>
                  </a:cubicBezTo>
                  <a:close/>
                  <a:moveTo>
                    <a:pt x="14073" y="10526"/>
                  </a:moveTo>
                  <a:cubicBezTo>
                    <a:pt x="14280" y="10526"/>
                    <a:pt x="14448" y="10693"/>
                    <a:pt x="14448" y="10898"/>
                  </a:cubicBezTo>
                  <a:cubicBezTo>
                    <a:pt x="14448" y="11102"/>
                    <a:pt x="14280" y="11269"/>
                    <a:pt x="14073" y="11269"/>
                  </a:cubicBezTo>
                  <a:cubicBezTo>
                    <a:pt x="13867" y="11269"/>
                    <a:pt x="13699" y="11102"/>
                    <a:pt x="13699" y="10898"/>
                  </a:cubicBezTo>
                  <a:cubicBezTo>
                    <a:pt x="13699" y="10693"/>
                    <a:pt x="13867" y="10526"/>
                    <a:pt x="14073" y="10526"/>
                  </a:cubicBezTo>
                  <a:close/>
                  <a:moveTo>
                    <a:pt x="13619" y="12838"/>
                  </a:moveTo>
                  <a:cubicBezTo>
                    <a:pt x="13825" y="12838"/>
                    <a:pt x="13993" y="13006"/>
                    <a:pt x="13993" y="13210"/>
                  </a:cubicBezTo>
                  <a:cubicBezTo>
                    <a:pt x="13993" y="13416"/>
                    <a:pt x="13825" y="13582"/>
                    <a:pt x="13619" y="13582"/>
                  </a:cubicBezTo>
                  <a:cubicBezTo>
                    <a:pt x="13412" y="13582"/>
                    <a:pt x="13244" y="13416"/>
                    <a:pt x="13244" y="13210"/>
                  </a:cubicBezTo>
                  <a:cubicBezTo>
                    <a:pt x="13244" y="13006"/>
                    <a:pt x="13412" y="12838"/>
                    <a:pt x="13619" y="12838"/>
                  </a:cubicBezTo>
                  <a:close/>
                  <a:moveTo>
                    <a:pt x="13371" y="16210"/>
                  </a:moveTo>
                  <a:cubicBezTo>
                    <a:pt x="13577" y="16210"/>
                    <a:pt x="13745" y="16377"/>
                    <a:pt x="13745" y="16582"/>
                  </a:cubicBezTo>
                  <a:cubicBezTo>
                    <a:pt x="13745" y="16786"/>
                    <a:pt x="13577" y="16953"/>
                    <a:pt x="13371" y="16953"/>
                  </a:cubicBezTo>
                  <a:cubicBezTo>
                    <a:pt x="13165" y="16953"/>
                    <a:pt x="12996" y="16786"/>
                    <a:pt x="12996" y="16582"/>
                  </a:cubicBezTo>
                  <a:cubicBezTo>
                    <a:pt x="12996" y="16377"/>
                    <a:pt x="13165" y="16210"/>
                    <a:pt x="13371" y="16210"/>
                  </a:cubicBezTo>
                  <a:close/>
                  <a:moveTo>
                    <a:pt x="8299" y="0"/>
                  </a:moveTo>
                  <a:cubicBezTo>
                    <a:pt x="7455" y="0"/>
                    <a:pt x="6697" y="492"/>
                    <a:pt x="6352" y="1245"/>
                  </a:cubicBezTo>
                  <a:cubicBezTo>
                    <a:pt x="6299" y="1240"/>
                    <a:pt x="6246" y="1238"/>
                    <a:pt x="6193" y="1238"/>
                  </a:cubicBezTo>
                  <a:cubicBezTo>
                    <a:pt x="4966" y="1238"/>
                    <a:pt x="3964" y="2219"/>
                    <a:pt x="3935" y="3435"/>
                  </a:cubicBezTo>
                  <a:cubicBezTo>
                    <a:pt x="3830" y="3419"/>
                    <a:pt x="3722" y="3411"/>
                    <a:pt x="3615" y="3411"/>
                  </a:cubicBezTo>
                  <a:cubicBezTo>
                    <a:pt x="2370" y="3411"/>
                    <a:pt x="1356" y="4420"/>
                    <a:pt x="1356" y="5660"/>
                  </a:cubicBezTo>
                  <a:cubicBezTo>
                    <a:pt x="1356" y="5933"/>
                    <a:pt x="1403" y="6195"/>
                    <a:pt x="1498" y="6446"/>
                  </a:cubicBezTo>
                  <a:cubicBezTo>
                    <a:pt x="569" y="6997"/>
                    <a:pt x="1" y="7983"/>
                    <a:pt x="1" y="9074"/>
                  </a:cubicBezTo>
                  <a:cubicBezTo>
                    <a:pt x="1" y="9661"/>
                    <a:pt x="168" y="10231"/>
                    <a:pt x="483" y="10721"/>
                  </a:cubicBezTo>
                  <a:cubicBezTo>
                    <a:pt x="744" y="11127"/>
                    <a:pt x="1094" y="11464"/>
                    <a:pt x="1507" y="11708"/>
                  </a:cubicBezTo>
                  <a:cubicBezTo>
                    <a:pt x="1408" y="11965"/>
                    <a:pt x="1356" y="12239"/>
                    <a:pt x="1356" y="12515"/>
                  </a:cubicBezTo>
                  <a:cubicBezTo>
                    <a:pt x="1356" y="13062"/>
                    <a:pt x="1555" y="13590"/>
                    <a:pt x="1919" y="14001"/>
                  </a:cubicBezTo>
                  <a:cubicBezTo>
                    <a:pt x="1971" y="14060"/>
                    <a:pt x="2044" y="14090"/>
                    <a:pt x="2118" y="14090"/>
                  </a:cubicBezTo>
                  <a:cubicBezTo>
                    <a:pt x="2180" y="14090"/>
                    <a:pt x="2243" y="14068"/>
                    <a:pt x="2294" y="14023"/>
                  </a:cubicBezTo>
                  <a:cubicBezTo>
                    <a:pt x="2404" y="13926"/>
                    <a:pt x="2415" y="13758"/>
                    <a:pt x="2317" y="13649"/>
                  </a:cubicBezTo>
                  <a:cubicBezTo>
                    <a:pt x="2040" y="13335"/>
                    <a:pt x="1888" y="12933"/>
                    <a:pt x="1888" y="12515"/>
                  </a:cubicBezTo>
                  <a:cubicBezTo>
                    <a:pt x="1888" y="12234"/>
                    <a:pt x="1954" y="11966"/>
                    <a:pt x="2085" y="11718"/>
                  </a:cubicBezTo>
                  <a:cubicBezTo>
                    <a:pt x="2241" y="11423"/>
                    <a:pt x="2484" y="11172"/>
                    <a:pt x="2791" y="11006"/>
                  </a:cubicBezTo>
                  <a:cubicBezTo>
                    <a:pt x="2919" y="10936"/>
                    <a:pt x="2967" y="10775"/>
                    <a:pt x="2897" y="10645"/>
                  </a:cubicBezTo>
                  <a:cubicBezTo>
                    <a:pt x="2849" y="10557"/>
                    <a:pt x="2758" y="10507"/>
                    <a:pt x="2663" y="10507"/>
                  </a:cubicBezTo>
                  <a:cubicBezTo>
                    <a:pt x="2621" y="10507"/>
                    <a:pt x="2577" y="10517"/>
                    <a:pt x="2537" y="10539"/>
                  </a:cubicBezTo>
                  <a:cubicBezTo>
                    <a:pt x="2220" y="10711"/>
                    <a:pt x="1955" y="10952"/>
                    <a:pt x="1757" y="11238"/>
                  </a:cubicBezTo>
                  <a:cubicBezTo>
                    <a:pt x="997" y="10780"/>
                    <a:pt x="533" y="9972"/>
                    <a:pt x="533" y="9074"/>
                  </a:cubicBezTo>
                  <a:cubicBezTo>
                    <a:pt x="533" y="8115"/>
                    <a:pt x="1065" y="7255"/>
                    <a:pt x="1922" y="6820"/>
                  </a:cubicBezTo>
                  <a:cubicBezTo>
                    <a:pt x="1922" y="6820"/>
                    <a:pt x="2419" y="6544"/>
                    <a:pt x="3077" y="6544"/>
                  </a:cubicBezTo>
                  <a:cubicBezTo>
                    <a:pt x="3225" y="6544"/>
                    <a:pt x="3343" y="6424"/>
                    <a:pt x="3343" y="6278"/>
                  </a:cubicBezTo>
                  <a:cubicBezTo>
                    <a:pt x="3343" y="6131"/>
                    <a:pt x="3224" y="6013"/>
                    <a:pt x="3077" y="6013"/>
                  </a:cubicBezTo>
                  <a:cubicBezTo>
                    <a:pt x="2691" y="6013"/>
                    <a:pt x="2321" y="6084"/>
                    <a:pt x="1980" y="6214"/>
                  </a:cubicBezTo>
                  <a:cubicBezTo>
                    <a:pt x="1920" y="6036"/>
                    <a:pt x="1888" y="5852"/>
                    <a:pt x="1888" y="5661"/>
                  </a:cubicBezTo>
                  <a:cubicBezTo>
                    <a:pt x="1888" y="4714"/>
                    <a:pt x="2662" y="3943"/>
                    <a:pt x="3615" y="3943"/>
                  </a:cubicBezTo>
                  <a:cubicBezTo>
                    <a:pt x="3794" y="3943"/>
                    <a:pt x="3971" y="3971"/>
                    <a:pt x="4141" y="4025"/>
                  </a:cubicBezTo>
                  <a:cubicBezTo>
                    <a:pt x="4167" y="4033"/>
                    <a:pt x="4194" y="4037"/>
                    <a:pt x="4221" y="4037"/>
                  </a:cubicBezTo>
                  <a:cubicBezTo>
                    <a:pt x="4283" y="4037"/>
                    <a:pt x="4344" y="4015"/>
                    <a:pt x="4393" y="3974"/>
                  </a:cubicBezTo>
                  <a:cubicBezTo>
                    <a:pt x="4463" y="3915"/>
                    <a:pt x="4498" y="3824"/>
                    <a:pt x="4485" y="3733"/>
                  </a:cubicBezTo>
                  <a:cubicBezTo>
                    <a:pt x="4472" y="3651"/>
                    <a:pt x="4467" y="3568"/>
                    <a:pt x="4467" y="3487"/>
                  </a:cubicBezTo>
                  <a:cubicBezTo>
                    <a:pt x="4467" y="2540"/>
                    <a:pt x="5241" y="1770"/>
                    <a:pt x="6193" y="1770"/>
                  </a:cubicBezTo>
                  <a:cubicBezTo>
                    <a:pt x="6287" y="1770"/>
                    <a:pt x="6383" y="1778"/>
                    <a:pt x="6478" y="1794"/>
                  </a:cubicBezTo>
                  <a:cubicBezTo>
                    <a:pt x="7295" y="1929"/>
                    <a:pt x="7920" y="2637"/>
                    <a:pt x="7920" y="3487"/>
                  </a:cubicBezTo>
                  <a:cubicBezTo>
                    <a:pt x="7920" y="3635"/>
                    <a:pt x="8039" y="3753"/>
                    <a:pt x="8186" y="3753"/>
                  </a:cubicBezTo>
                  <a:cubicBezTo>
                    <a:pt x="8333" y="3753"/>
                    <a:pt x="8452" y="3634"/>
                    <a:pt x="8452" y="3487"/>
                  </a:cubicBezTo>
                  <a:cubicBezTo>
                    <a:pt x="8452" y="2491"/>
                    <a:pt x="7798" y="1645"/>
                    <a:pt x="6894" y="1350"/>
                  </a:cubicBezTo>
                  <a:cubicBezTo>
                    <a:pt x="7176" y="851"/>
                    <a:pt x="7709" y="532"/>
                    <a:pt x="8299" y="532"/>
                  </a:cubicBezTo>
                  <a:cubicBezTo>
                    <a:pt x="9187" y="532"/>
                    <a:pt x="9910" y="1250"/>
                    <a:pt x="9910" y="2133"/>
                  </a:cubicBezTo>
                  <a:lnTo>
                    <a:pt x="9910" y="2162"/>
                  </a:lnTo>
                  <a:lnTo>
                    <a:pt x="9399" y="2162"/>
                  </a:lnTo>
                  <a:cubicBezTo>
                    <a:pt x="9251" y="2162"/>
                    <a:pt x="9133" y="2281"/>
                    <a:pt x="9133" y="2428"/>
                  </a:cubicBezTo>
                  <a:cubicBezTo>
                    <a:pt x="9133" y="2575"/>
                    <a:pt x="9251" y="2694"/>
                    <a:pt x="9399" y="2694"/>
                  </a:cubicBezTo>
                  <a:lnTo>
                    <a:pt x="9910" y="2694"/>
                  </a:lnTo>
                  <a:lnTo>
                    <a:pt x="9910" y="4464"/>
                  </a:lnTo>
                  <a:lnTo>
                    <a:pt x="7759" y="4464"/>
                  </a:lnTo>
                  <a:cubicBezTo>
                    <a:pt x="7273" y="4464"/>
                    <a:pt x="6877" y="4071"/>
                    <a:pt x="6877" y="3588"/>
                  </a:cubicBezTo>
                  <a:cubicBezTo>
                    <a:pt x="6877" y="3441"/>
                    <a:pt x="6758" y="3322"/>
                    <a:pt x="6611" y="3322"/>
                  </a:cubicBezTo>
                  <a:cubicBezTo>
                    <a:pt x="6464" y="3322"/>
                    <a:pt x="6345" y="3441"/>
                    <a:pt x="6345" y="3588"/>
                  </a:cubicBezTo>
                  <a:cubicBezTo>
                    <a:pt x="6345" y="4365"/>
                    <a:pt x="6980" y="4996"/>
                    <a:pt x="7760" y="4996"/>
                  </a:cubicBezTo>
                  <a:lnTo>
                    <a:pt x="9910" y="4996"/>
                  </a:lnTo>
                  <a:lnTo>
                    <a:pt x="9910" y="9472"/>
                  </a:lnTo>
                  <a:lnTo>
                    <a:pt x="5597" y="9472"/>
                  </a:lnTo>
                  <a:cubicBezTo>
                    <a:pt x="5450" y="9472"/>
                    <a:pt x="5331" y="9591"/>
                    <a:pt x="5331" y="9738"/>
                  </a:cubicBezTo>
                  <a:cubicBezTo>
                    <a:pt x="5331" y="9885"/>
                    <a:pt x="5450" y="10004"/>
                    <a:pt x="5597" y="10004"/>
                  </a:cubicBezTo>
                  <a:lnTo>
                    <a:pt x="9910" y="10004"/>
                  </a:lnTo>
                  <a:lnTo>
                    <a:pt x="9910" y="13654"/>
                  </a:lnTo>
                  <a:lnTo>
                    <a:pt x="9088" y="13654"/>
                  </a:lnTo>
                  <a:cubicBezTo>
                    <a:pt x="8338" y="13654"/>
                    <a:pt x="7727" y="14262"/>
                    <a:pt x="7727" y="15009"/>
                  </a:cubicBezTo>
                  <a:cubicBezTo>
                    <a:pt x="7727" y="15156"/>
                    <a:pt x="7846" y="15275"/>
                    <a:pt x="7993" y="15275"/>
                  </a:cubicBezTo>
                  <a:cubicBezTo>
                    <a:pt x="8140" y="15275"/>
                    <a:pt x="8259" y="15156"/>
                    <a:pt x="8259" y="15009"/>
                  </a:cubicBezTo>
                  <a:cubicBezTo>
                    <a:pt x="8259" y="14555"/>
                    <a:pt x="8631" y="14186"/>
                    <a:pt x="9088" y="14186"/>
                  </a:cubicBezTo>
                  <a:lnTo>
                    <a:pt x="9909" y="14186"/>
                  </a:lnTo>
                  <a:lnTo>
                    <a:pt x="9909" y="16016"/>
                  </a:lnTo>
                  <a:cubicBezTo>
                    <a:pt x="9909" y="16058"/>
                    <a:pt x="9907" y="16099"/>
                    <a:pt x="9904" y="16141"/>
                  </a:cubicBezTo>
                  <a:lnTo>
                    <a:pt x="9398" y="16141"/>
                  </a:lnTo>
                  <a:cubicBezTo>
                    <a:pt x="9251" y="16141"/>
                    <a:pt x="9133" y="16260"/>
                    <a:pt x="9133" y="16406"/>
                  </a:cubicBezTo>
                  <a:cubicBezTo>
                    <a:pt x="9133" y="16553"/>
                    <a:pt x="9251" y="16672"/>
                    <a:pt x="9398" y="16672"/>
                  </a:cubicBezTo>
                  <a:lnTo>
                    <a:pt x="9767" y="16672"/>
                  </a:lnTo>
                  <a:cubicBezTo>
                    <a:pt x="9515" y="17229"/>
                    <a:pt x="8952" y="17618"/>
                    <a:pt x="8299" y="17618"/>
                  </a:cubicBezTo>
                  <a:cubicBezTo>
                    <a:pt x="7713" y="17618"/>
                    <a:pt x="7181" y="17302"/>
                    <a:pt x="6899" y="16807"/>
                  </a:cubicBezTo>
                  <a:cubicBezTo>
                    <a:pt x="7220" y="16702"/>
                    <a:pt x="7516" y="16526"/>
                    <a:pt x="7765" y="16285"/>
                  </a:cubicBezTo>
                  <a:cubicBezTo>
                    <a:pt x="7871" y="16184"/>
                    <a:pt x="7873" y="16015"/>
                    <a:pt x="7771" y="15909"/>
                  </a:cubicBezTo>
                  <a:cubicBezTo>
                    <a:pt x="7719" y="15855"/>
                    <a:pt x="7650" y="15828"/>
                    <a:pt x="7580" y="15828"/>
                  </a:cubicBezTo>
                  <a:cubicBezTo>
                    <a:pt x="7513" y="15828"/>
                    <a:pt x="7447" y="15853"/>
                    <a:pt x="7395" y="15902"/>
                  </a:cubicBezTo>
                  <a:cubicBezTo>
                    <a:pt x="7142" y="16148"/>
                    <a:pt x="6825" y="16306"/>
                    <a:pt x="6482" y="16363"/>
                  </a:cubicBezTo>
                  <a:cubicBezTo>
                    <a:pt x="6385" y="16379"/>
                    <a:pt x="6288" y="16387"/>
                    <a:pt x="6193" y="16387"/>
                  </a:cubicBezTo>
                  <a:cubicBezTo>
                    <a:pt x="5241" y="16387"/>
                    <a:pt x="4466" y="15617"/>
                    <a:pt x="4466" y="14670"/>
                  </a:cubicBezTo>
                  <a:cubicBezTo>
                    <a:pt x="4466" y="14647"/>
                    <a:pt x="4468" y="14621"/>
                    <a:pt x="4469" y="14596"/>
                  </a:cubicBezTo>
                  <a:cubicBezTo>
                    <a:pt x="4684" y="14509"/>
                    <a:pt x="4885" y="14389"/>
                    <a:pt x="5065" y="14239"/>
                  </a:cubicBezTo>
                  <a:cubicBezTo>
                    <a:pt x="5178" y="14145"/>
                    <a:pt x="5193" y="13977"/>
                    <a:pt x="5099" y="13864"/>
                  </a:cubicBezTo>
                  <a:cubicBezTo>
                    <a:pt x="5046" y="13802"/>
                    <a:pt x="4972" y="13771"/>
                    <a:pt x="4897" y="13771"/>
                  </a:cubicBezTo>
                  <a:cubicBezTo>
                    <a:pt x="4837" y="13771"/>
                    <a:pt x="4775" y="13791"/>
                    <a:pt x="4724" y="13831"/>
                  </a:cubicBezTo>
                  <a:cubicBezTo>
                    <a:pt x="4286" y="14176"/>
                    <a:pt x="3858" y="14232"/>
                    <a:pt x="3606" y="14232"/>
                  </a:cubicBezTo>
                  <a:cubicBezTo>
                    <a:pt x="3551" y="14232"/>
                    <a:pt x="3505" y="14230"/>
                    <a:pt x="3468" y="14227"/>
                  </a:cubicBezTo>
                  <a:cubicBezTo>
                    <a:pt x="3461" y="14226"/>
                    <a:pt x="3453" y="14226"/>
                    <a:pt x="3446" y="14226"/>
                  </a:cubicBezTo>
                  <a:cubicBezTo>
                    <a:pt x="3308" y="14226"/>
                    <a:pt x="3192" y="14331"/>
                    <a:pt x="3182" y="14469"/>
                  </a:cubicBezTo>
                  <a:cubicBezTo>
                    <a:pt x="3169" y="14616"/>
                    <a:pt x="3278" y="14744"/>
                    <a:pt x="3424" y="14756"/>
                  </a:cubicBezTo>
                  <a:cubicBezTo>
                    <a:pt x="3487" y="14761"/>
                    <a:pt x="3551" y="14764"/>
                    <a:pt x="3614" y="14764"/>
                  </a:cubicBezTo>
                  <a:cubicBezTo>
                    <a:pt x="3722" y="14764"/>
                    <a:pt x="3829" y="14757"/>
                    <a:pt x="3935" y="14741"/>
                  </a:cubicBezTo>
                  <a:cubicBezTo>
                    <a:pt x="3973" y="15949"/>
                    <a:pt x="4971" y="16919"/>
                    <a:pt x="6193" y="16919"/>
                  </a:cubicBezTo>
                  <a:cubicBezTo>
                    <a:pt x="6247" y="16919"/>
                    <a:pt x="6301" y="16917"/>
                    <a:pt x="6355" y="16913"/>
                  </a:cubicBezTo>
                  <a:cubicBezTo>
                    <a:pt x="6703" y="17660"/>
                    <a:pt x="7459" y="18149"/>
                    <a:pt x="8299" y="18149"/>
                  </a:cubicBezTo>
                  <a:cubicBezTo>
                    <a:pt x="9480" y="18149"/>
                    <a:pt x="10441" y="17193"/>
                    <a:pt x="10441" y="16016"/>
                  </a:cubicBezTo>
                  <a:lnTo>
                    <a:pt x="10441" y="15429"/>
                  </a:lnTo>
                  <a:lnTo>
                    <a:pt x="11850" y="15429"/>
                  </a:lnTo>
                  <a:cubicBezTo>
                    <a:pt x="11879" y="15430"/>
                    <a:pt x="11945" y="15457"/>
                    <a:pt x="11965" y="15476"/>
                  </a:cubicBezTo>
                  <a:lnTo>
                    <a:pt x="12600" y="16108"/>
                  </a:lnTo>
                  <a:cubicBezTo>
                    <a:pt x="12514" y="16245"/>
                    <a:pt x="12464" y="16407"/>
                    <a:pt x="12464" y="16582"/>
                  </a:cubicBezTo>
                  <a:cubicBezTo>
                    <a:pt x="12464" y="17080"/>
                    <a:pt x="12871" y="17485"/>
                    <a:pt x="13370" y="17485"/>
                  </a:cubicBezTo>
                  <a:cubicBezTo>
                    <a:pt x="13870" y="17485"/>
                    <a:pt x="14277" y="17080"/>
                    <a:pt x="14277" y="16582"/>
                  </a:cubicBezTo>
                  <a:cubicBezTo>
                    <a:pt x="14277" y="16084"/>
                    <a:pt x="13870" y="15678"/>
                    <a:pt x="13370" y="15678"/>
                  </a:cubicBezTo>
                  <a:cubicBezTo>
                    <a:pt x="13239" y="15678"/>
                    <a:pt x="13114" y="15707"/>
                    <a:pt x="13001" y="15758"/>
                  </a:cubicBezTo>
                  <a:lnTo>
                    <a:pt x="12340" y="15099"/>
                  </a:lnTo>
                  <a:cubicBezTo>
                    <a:pt x="12221" y="14980"/>
                    <a:pt x="12019" y="14897"/>
                    <a:pt x="11850" y="14897"/>
                  </a:cubicBezTo>
                  <a:lnTo>
                    <a:pt x="10442" y="14897"/>
                  </a:lnTo>
                  <a:lnTo>
                    <a:pt x="10442" y="13476"/>
                  </a:lnTo>
                  <a:lnTo>
                    <a:pt x="12753" y="13476"/>
                  </a:lnTo>
                  <a:cubicBezTo>
                    <a:pt x="12867" y="13845"/>
                    <a:pt x="13212" y="14114"/>
                    <a:pt x="13619" y="14114"/>
                  </a:cubicBezTo>
                  <a:cubicBezTo>
                    <a:pt x="14119" y="14114"/>
                    <a:pt x="14525" y="13708"/>
                    <a:pt x="14525" y="13210"/>
                  </a:cubicBezTo>
                  <a:cubicBezTo>
                    <a:pt x="14525" y="12712"/>
                    <a:pt x="14119" y="12308"/>
                    <a:pt x="13619" y="12308"/>
                  </a:cubicBezTo>
                  <a:cubicBezTo>
                    <a:pt x="13212" y="12308"/>
                    <a:pt x="12867" y="12576"/>
                    <a:pt x="12753" y="12944"/>
                  </a:cubicBezTo>
                  <a:lnTo>
                    <a:pt x="10442" y="12944"/>
                  </a:lnTo>
                  <a:lnTo>
                    <a:pt x="10442" y="11164"/>
                  </a:lnTo>
                  <a:lnTo>
                    <a:pt x="13207" y="11164"/>
                  </a:lnTo>
                  <a:cubicBezTo>
                    <a:pt x="13321" y="11532"/>
                    <a:pt x="13667" y="11801"/>
                    <a:pt x="14073" y="11801"/>
                  </a:cubicBezTo>
                  <a:cubicBezTo>
                    <a:pt x="14573" y="11801"/>
                    <a:pt x="14980" y="11396"/>
                    <a:pt x="14980" y="10898"/>
                  </a:cubicBezTo>
                  <a:cubicBezTo>
                    <a:pt x="14980" y="10400"/>
                    <a:pt x="14572" y="9994"/>
                    <a:pt x="14073" y="9994"/>
                  </a:cubicBezTo>
                  <a:cubicBezTo>
                    <a:pt x="13667" y="9994"/>
                    <a:pt x="13321" y="10263"/>
                    <a:pt x="13207" y="10632"/>
                  </a:cubicBezTo>
                  <a:lnTo>
                    <a:pt x="10442" y="10632"/>
                  </a:lnTo>
                  <a:lnTo>
                    <a:pt x="10442" y="8697"/>
                  </a:lnTo>
                  <a:lnTo>
                    <a:pt x="11100" y="8697"/>
                  </a:lnTo>
                  <a:cubicBezTo>
                    <a:pt x="11214" y="9065"/>
                    <a:pt x="11559" y="9334"/>
                    <a:pt x="11967" y="9334"/>
                  </a:cubicBezTo>
                  <a:cubicBezTo>
                    <a:pt x="12466" y="9334"/>
                    <a:pt x="12872" y="8929"/>
                    <a:pt x="12872" y="8431"/>
                  </a:cubicBezTo>
                  <a:cubicBezTo>
                    <a:pt x="12872" y="7933"/>
                    <a:pt x="12466" y="7528"/>
                    <a:pt x="11967" y="7528"/>
                  </a:cubicBezTo>
                  <a:cubicBezTo>
                    <a:pt x="11559" y="7528"/>
                    <a:pt x="11214" y="7796"/>
                    <a:pt x="11100" y="8165"/>
                  </a:cubicBezTo>
                  <a:lnTo>
                    <a:pt x="10442" y="8165"/>
                  </a:lnTo>
                  <a:lnTo>
                    <a:pt x="10442" y="6631"/>
                  </a:lnTo>
                  <a:lnTo>
                    <a:pt x="13338" y="6631"/>
                  </a:lnTo>
                  <a:cubicBezTo>
                    <a:pt x="13367" y="6632"/>
                    <a:pt x="13433" y="6659"/>
                    <a:pt x="13453" y="6679"/>
                  </a:cubicBezTo>
                  <a:lnTo>
                    <a:pt x="13999" y="7222"/>
                  </a:lnTo>
                  <a:cubicBezTo>
                    <a:pt x="14052" y="7274"/>
                    <a:pt x="14120" y="7299"/>
                    <a:pt x="14187" y="7299"/>
                  </a:cubicBezTo>
                  <a:cubicBezTo>
                    <a:pt x="14255" y="7299"/>
                    <a:pt x="14324" y="7274"/>
                    <a:pt x="14375" y="7221"/>
                  </a:cubicBezTo>
                  <a:cubicBezTo>
                    <a:pt x="14479" y="7117"/>
                    <a:pt x="14479" y="6949"/>
                    <a:pt x="14374" y="6845"/>
                  </a:cubicBezTo>
                  <a:lnTo>
                    <a:pt x="13828" y="6302"/>
                  </a:lnTo>
                  <a:cubicBezTo>
                    <a:pt x="13709" y="6182"/>
                    <a:pt x="13508" y="6099"/>
                    <a:pt x="13338" y="6099"/>
                  </a:cubicBezTo>
                  <a:lnTo>
                    <a:pt x="10442" y="6099"/>
                  </a:lnTo>
                  <a:lnTo>
                    <a:pt x="10442" y="4996"/>
                  </a:lnTo>
                  <a:lnTo>
                    <a:pt x="12636" y="4996"/>
                  </a:lnTo>
                  <a:cubicBezTo>
                    <a:pt x="12804" y="4996"/>
                    <a:pt x="13007" y="4913"/>
                    <a:pt x="13126" y="4794"/>
                  </a:cubicBezTo>
                  <a:lnTo>
                    <a:pt x="14153" y="3771"/>
                  </a:lnTo>
                  <a:cubicBezTo>
                    <a:pt x="14256" y="3812"/>
                    <a:pt x="14369" y="3835"/>
                    <a:pt x="14486" y="3835"/>
                  </a:cubicBezTo>
                  <a:cubicBezTo>
                    <a:pt x="14986" y="3835"/>
                    <a:pt x="15393" y="3429"/>
                    <a:pt x="15393" y="2931"/>
                  </a:cubicBezTo>
                  <a:cubicBezTo>
                    <a:pt x="15393" y="2433"/>
                    <a:pt x="14986" y="2029"/>
                    <a:pt x="14486" y="2029"/>
                  </a:cubicBezTo>
                  <a:cubicBezTo>
                    <a:pt x="13987" y="2029"/>
                    <a:pt x="13581" y="2433"/>
                    <a:pt x="13581" y="2931"/>
                  </a:cubicBezTo>
                  <a:cubicBezTo>
                    <a:pt x="13581" y="3119"/>
                    <a:pt x="13637" y="3293"/>
                    <a:pt x="13736" y="3438"/>
                  </a:cubicBezTo>
                  <a:lnTo>
                    <a:pt x="12751" y="4416"/>
                  </a:lnTo>
                  <a:cubicBezTo>
                    <a:pt x="12730" y="4437"/>
                    <a:pt x="12665" y="4464"/>
                    <a:pt x="12636" y="4464"/>
                  </a:cubicBezTo>
                  <a:lnTo>
                    <a:pt x="10442" y="4464"/>
                  </a:lnTo>
                  <a:lnTo>
                    <a:pt x="10442" y="2705"/>
                  </a:lnTo>
                  <a:lnTo>
                    <a:pt x="11059" y="2705"/>
                  </a:lnTo>
                  <a:cubicBezTo>
                    <a:pt x="11173" y="3073"/>
                    <a:pt x="11518" y="3342"/>
                    <a:pt x="11924" y="3342"/>
                  </a:cubicBezTo>
                  <a:cubicBezTo>
                    <a:pt x="12424" y="3342"/>
                    <a:pt x="12831" y="2937"/>
                    <a:pt x="12831" y="2439"/>
                  </a:cubicBezTo>
                  <a:cubicBezTo>
                    <a:pt x="12831" y="1941"/>
                    <a:pt x="12424" y="1535"/>
                    <a:pt x="11924" y="1535"/>
                  </a:cubicBezTo>
                  <a:cubicBezTo>
                    <a:pt x="11518" y="1535"/>
                    <a:pt x="11173" y="1804"/>
                    <a:pt x="11059" y="2173"/>
                  </a:cubicBezTo>
                  <a:lnTo>
                    <a:pt x="10441" y="2173"/>
                  </a:lnTo>
                  <a:lnTo>
                    <a:pt x="10441" y="2133"/>
                  </a:lnTo>
                  <a:cubicBezTo>
                    <a:pt x="10441" y="956"/>
                    <a:pt x="9481" y="0"/>
                    <a:pt x="8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39"/>
          <p:cNvGrpSpPr/>
          <p:nvPr/>
        </p:nvGrpSpPr>
        <p:grpSpPr>
          <a:xfrm>
            <a:off x="6876691" y="1793256"/>
            <a:ext cx="585440" cy="602023"/>
            <a:chOff x="1888890" y="3144712"/>
            <a:chExt cx="585440" cy="602023"/>
          </a:xfrm>
        </p:grpSpPr>
        <p:sp>
          <p:nvSpPr>
            <p:cNvPr id="1362" name="Google Shape;1362;p39"/>
            <p:cNvSpPr/>
            <p:nvPr/>
          </p:nvSpPr>
          <p:spPr>
            <a:xfrm>
              <a:off x="2170085" y="3159206"/>
              <a:ext cx="53532" cy="53499"/>
            </a:xfrm>
            <a:custGeom>
              <a:avLst/>
              <a:gdLst/>
              <a:ahLst/>
              <a:cxnLst/>
              <a:rect l="l" t="t" r="r" b="b"/>
              <a:pathLst>
                <a:path w="1614" h="1613" extrusionOk="0">
                  <a:moveTo>
                    <a:pt x="1082" y="532"/>
                  </a:moveTo>
                  <a:lnTo>
                    <a:pt x="1082" y="1081"/>
                  </a:lnTo>
                  <a:lnTo>
                    <a:pt x="533" y="1081"/>
                  </a:lnTo>
                  <a:lnTo>
                    <a:pt x="533" y="532"/>
                  </a:lnTo>
                  <a:close/>
                  <a:moveTo>
                    <a:pt x="373" y="1"/>
                  </a:moveTo>
                  <a:cubicBezTo>
                    <a:pt x="168" y="1"/>
                    <a:pt x="1" y="167"/>
                    <a:pt x="1" y="373"/>
                  </a:cubicBezTo>
                  <a:lnTo>
                    <a:pt x="1" y="1241"/>
                  </a:lnTo>
                  <a:cubicBezTo>
                    <a:pt x="1" y="1447"/>
                    <a:pt x="168" y="1613"/>
                    <a:pt x="373" y="1613"/>
                  </a:cubicBezTo>
                  <a:lnTo>
                    <a:pt x="1242" y="1613"/>
                  </a:lnTo>
                  <a:cubicBezTo>
                    <a:pt x="1447" y="1613"/>
                    <a:pt x="1614" y="1447"/>
                    <a:pt x="1614" y="1241"/>
                  </a:cubicBezTo>
                  <a:lnTo>
                    <a:pt x="1614" y="373"/>
                  </a:lnTo>
                  <a:cubicBezTo>
                    <a:pt x="1614" y="167"/>
                    <a:pt x="1447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1981726" y="3530782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3"/>
                  </a:moveTo>
                  <a:lnTo>
                    <a:pt x="1082" y="1082"/>
                  </a:lnTo>
                  <a:lnTo>
                    <a:pt x="533" y="1082"/>
                  </a:lnTo>
                  <a:lnTo>
                    <a:pt x="533" y="533"/>
                  </a:lnTo>
                  <a:close/>
                  <a:moveTo>
                    <a:pt x="372" y="1"/>
                  </a:moveTo>
                  <a:cubicBezTo>
                    <a:pt x="167" y="1"/>
                    <a:pt x="1" y="167"/>
                    <a:pt x="1" y="372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2"/>
                  </a:lnTo>
                  <a:cubicBezTo>
                    <a:pt x="1614" y="167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1915424" y="3185475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2"/>
                  </a:moveTo>
                  <a:lnTo>
                    <a:pt x="1082" y="1082"/>
                  </a:lnTo>
                  <a:lnTo>
                    <a:pt x="532" y="1082"/>
                  </a:lnTo>
                  <a:lnTo>
                    <a:pt x="532" y="532"/>
                  </a:lnTo>
                  <a:close/>
                  <a:moveTo>
                    <a:pt x="372" y="1"/>
                  </a:moveTo>
                  <a:cubicBezTo>
                    <a:pt x="167" y="1"/>
                    <a:pt x="1" y="168"/>
                    <a:pt x="1" y="373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3"/>
                  </a:lnTo>
                  <a:cubicBezTo>
                    <a:pt x="1614" y="168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1920565" y="3144712"/>
              <a:ext cx="553765" cy="602023"/>
            </a:xfrm>
            <a:custGeom>
              <a:avLst/>
              <a:gdLst/>
              <a:ahLst/>
              <a:cxnLst/>
              <a:rect l="l" t="t" r="r" b="b"/>
              <a:pathLst>
                <a:path w="16696" h="18151" extrusionOk="0">
                  <a:moveTo>
                    <a:pt x="4488" y="532"/>
                  </a:moveTo>
                  <a:cubicBezTo>
                    <a:pt x="4721" y="532"/>
                    <a:pt x="4911" y="722"/>
                    <a:pt x="4911" y="955"/>
                  </a:cubicBezTo>
                  <a:cubicBezTo>
                    <a:pt x="4911" y="1189"/>
                    <a:pt x="4721" y="1377"/>
                    <a:pt x="4488" y="1377"/>
                  </a:cubicBezTo>
                  <a:cubicBezTo>
                    <a:pt x="4255" y="1377"/>
                    <a:pt x="4065" y="1189"/>
                    <a:pt x="4065" y="955"/>
                  </a:cubicBezTo>
                  <a:cubicBezTo>
                    <a:pt x="4065" y="722"/>
                    <a:pt x="4255" y="532"/>
                    <a:pt x="4488" y="532"/>
                  </a:cubicBezTo>
                  <a:close/>
                  <a:moveTo>
                    <a:pt x="2800" y="3960"/>
                  </a:moveTo>
                  <a:lnTo>
                    <a:pt x="2800" y="4509"/>
                  </a:lnTo>
                  <a:lnTo>
                    <a:pt x="2249" y="4509"/>
                  </a:lnTo>
                  <a:lnTo>
                    <a:pt x="2249" y="3960"/>
                  </a:lnTo>
                  <a:close/>
                  <a:moveTo>
                    <a:pt x="2260" y="7641"/>
                  </a:moveTo>
                  <a:lnTo>
                    <a:pt x="2260" y="8190"/>
                  </a:lnTo>
                  <a:lnTo>
                    <a:pt x="1710" y="8190"/>
                  </a:lnTo>
                  <a:lnTo>
                    <a:pt x="1710" y="7641"/>
                  </a:lnTo>
                  <a:close/>
                  <a:moveTo>
                    <a:pt x="956" y="9840"/>
                  </a:moveTo>
                  <a:cubicBezTo>
                    <a:pt x="1189" y="9840"/>
                    <a:pt x="1379" y="10030"/>
                    <a:pt x="1379" y="10263"/>
                  </a:cubicBezTo>
                  <a:cubicBezTo>
                    <a:pt x="1379" y="10496"/>
                    <a:pt x="1189" y="10686"/>
                    <a:pt x="956" y="10686"/>
                  </a:cubicBezTo>
                  <a:cubicBezTo>
                    <a:pt x="723" y="10686"/>
                    <a:pt x="533" y="10496"/>
                    <a:pt x="533" y="10263"/>
                  </a:cubicBezTo>
                  <a:cubicBezTo>
                    <a:pt x="533" y="10030"/>
                    <a:pt x="723" y="9840"/>
                    <a:pt x="956" y="9840"/>
                  </a:cubicBezTo>
                  <a:close/>
                  <a:moveTo>
                    <a:pt x="10194" y="12157"/>
                  </a:moveTo>
                  <a:cubicBezTo>
                    <a:pt x="10497" y="12157"/>
                    <a:pt x="10744" y="12404"/>
                    <a:pt x="10744" y="12707"/>
                  </a:cubicBezTo>
                  <a:cubicBezTo>
                    <a:pt x="10744" y="13009"/>
                    <a:pt x="10497" y="13256"/>
                    <a:pt x="10194" y="13256"/>
                  </a:cubicBezTo>
                  <a:cubicBezTo>
                    <a:pt x="9891" y="13256"/>
                    <a:pt x="9645" y="13009"/>
                    <a:pt x="9645" y="12707"/>
                  </a:cubicBezTo>
                  <a:cubicBezTo>
                    <a:pt x="9645" y="12404"/>
                    <a:pt x="9891" y="12157"/>
                    <a:pt x="10194" y="12157"/>
                  </a:cubicBezTo>
                  <a:close/>
                  <a:moveTo>
                    <a:pt x="5975" y="10529"/>
                  </a:moveTo>
                  <a:cubicBezTo>
                    <a:pt x="6735" y="10529"/>
                    <a:pt x="7353" y="11147"/>
                    <a:pt x="7353" y="11907"/>
                  </a:cubicBezTo>
                  <a:cubicBezTo>
                    <a:pt x="7353" y="12666"/>
                    <a:pt x="6735" y="13285"/>
                    <a:pt x="5975" y="13285"/>
                  </a:cubicBezTo>
                  <a:cubicBezTo>
                    <a:pt x="5216" y="13285"/>
                    <a:pt x="4598" y="12666"/>
                    <a:pt x="4598" y="11907"/>
                  </a:cubicBezTo>
                  <a:cubicBezTo>
                    <a:pt x="4598" y="11147"/>
                    <a:pt x="5216" y="10529"/>
                    <a:pt x="5975" y="10529"/>
                  </a:cubicBezTo>
                  <a:close/>
                  <a:moveTo>
                    <a:pt x="7876" y="11723"/>
                  </a:moveTo>
                  <a:lnTo>
                    <a:pt x="7876" y="11723"/>
                  </a:lnTo>
                  <a:cubicBezTo>
                    <a:pt x="8372" y="11782"/>
                    <a:pt x="8836" y="11944"/>
                    <a:pt x="9248" y="12185"/>
                  </a:cubicBezTo>
                  <a:cubicBezTo>
                    <a:pt x="9161" y="12340"/>
                    <a:pt x="9113" y="12518"/>
                    <a:pt x="9113" y="12707"/>
                  </a:cubicBezTo>
                  <a:cubicBezTo>
                    <a:pt x="9113" y="13303"/>
                    <a:pt x="9598" y="13788"/>
                    <a:pt x="10194" y="13788"/>
                  </a:cubicBezTo>
                  <a:cubicBezTo>
                    <a:pt x="10358" y="13788"/>
                    <a:pt x="10513" y="13751"/>
                    <a:pt x="10652" y="13686"/>
                  </a:cubicBezTo>
                  <a:cubicBezTo>
                    <a:pt x="10891" y="14167"/>
                    <a:pt x="11027" y="14708"/>
                    <a:pt x="11027" y="15280"/>
                  </a:cubicBezTo>
                  <a:cubicBezTo>
                    <a:pt x="11027" y="15614"/>
                    <a:pt x="10981" y="15943"/>
                    <a:pt x="10890" y="16261"/>
                  </a:cubicBezTo>
                  <a:lnTo>
                    <a:pt x="10152" y="16261"/>
                  </a:lnTo>
                  <a:cubicBezTo>
                    <a:pt x="9711" y="16261"/>
                    <a:pt x="9351" y="15902"/>
                    <a:pt x="9351" y="15460"/>
                  </a:cubicBezTo>
                  <a:lnTo>
                    <a:pt x="9351" y="14651"/>
                  </a:lnTo>
                  <a:cubicBezTo>
                    <a:pt x="9351" y="14511"/>
                    <a:pt x="9241" y="14393"/>
                    <a:pt x="9101" y="14385"/>
                  </a:cubicBezTo>
                  <a:cubicBezTo>
                    <a:pt x="8260" y="14337"/>
                    <a:pt x="7440" y="14090"/>
                    <a:pt x="6714" y="13668"/>
                  </a:cubicBezTo>
                  <a:cubicBezTo>
                    <a:pt x="7402" y="13379"/>
                    <a:pt x="7885" y="12698"/>
                    <a:pt x="7885" y="11907"/>
                  </a:cubicBezTo>
                  <a:cubicBezTo>
                    <a:pt x="7885" y="11844"/>
                    <a:pt x="7882" y="11783"/>
                    <a:pt x="7876" y="11723"/>
                  </a:cubicBezTo>
                  <a:close/>
                  <a:moveTo>
                    <a:pt x="9951" y="3359"/>
                  </a:moveTo>
                  <a:cubicBezTo>
                    <a:pt x="10397" y="3454"/>
                    <a:pt x="10761" y="3779"/>
                    <a:pt x="10898" y="4230"/>
                  </a:cubicBezTo>
                  <a:cubicBezTo>
                    <a:pt x="10922" y="4312"/>
                    <a:pt x="10986" y="4378"/>
                    <a:pt x="11068" y="4404"/>
                  </a:cubicBezTo>
                  <a:cubicBezTo>
                    <a:pt x="11132" y="4426"/>
                    <a:pt x="11194" y="4448"/>
                    <a:pt x="11257" y="4472"/>
                  </a:cubicBezTo>
                  <a:lnTo>
                    <a:pt x="9508" y="6221"/>
                  </a:lnTo>
                  <a:lnTo>
                    <a:pt x="8019" y="6221"/>
                  </a:lnTo>
                  <a:cubicBezTo>
                    <a:pt x="7872" y="6221"/>
                    <a:pt x="7754" y="6340"/>
                    <a:pt x="7754" y="6487"/>
                  </a:cubicBezTo>
                  <a:cubicBezTo>
                    <a:pt x="7754" y="6633"/>
                    <a:pt x="7872" y="6752"/>
                    <a:pt x="8019" y="6752"/>
                  </a:cubicBezTo>
                  <a:lnTo>
                    <a:pt x="8977" y="6752"/>
                  </a:lnTo>
                  <a:lnTo>
                    <a:pt x="7912" y="7817"/>
                  </a:lnTo>
                  <a:cubicBezTo>
                    <a:pt x="7808" y="7921"/>
                    <a:pt x="7808" y="8089"/>
                    <a:pt x="7912" y="8193"/>
                  </a:cubicBezTo>
                  <a:cubicBezTo>
                    <a:pt x="7964" y="8245"/>
                    <a:pt x="8032" y="8271"/>
                    <a:pt x="8100" y="8271"/>
                  </a:cubicBezTo>
                  <a:cubicBezTo>
                    <a:pt x="8168" y="8271"/>
                    <a:pt x="8236" y="8245"/>
                    <a:pt x="8288" y="8193"/>
                  </a:cubicBezTo>
                  <a:lnTo>
                    <a:pt x="12144" y="4337"/>
                  </a:lnTo>
                  <a:cubicBezTo>
                    <a:pt x="12868" y="4761"/>
                    <a:pt x="13491" y="5356"/>
                    <a:pt x="13948" y="6059"/>
                  </a:cubicBezTo>
                  <a:cubicBezTo>
                    <a:pt x="14453" y="6837"/>
                    <a:pt x="14750" y="7738"/>
                    <a:pt x="14806" y="8661"/>
                  </a:cubicBezTo>
                  <a:lnTo>
                    <a:pt x="14806" y="9986"/>
                  </a:lnTo>
                  <a:cubicBezTo>
                    <a:pt x="14806" y="10032"/>
                    <a:pt x="14818" y="10076"/>
                    <a:pt x="14841" y="10116"/>
                  </a:cubicBezTo>
                  <a:lnTo>
                    <a:pt x="16080" y="12312"/>
                  </a:lnTo>
                  <a:cubicBezTo>
                    <a:pt x="16128" y="12396"/>
                    <a:pt x="16134" y="12461"/>
                    <a:pt x="16120" y="12486"/>
                  </a:cubicBezTo>
                  <a:cubicBezTo>
                    <a:pt x="16105" y="12510"/>
                    <a:pt x="16046" y="12536"/>
                    <a:pt x="15948" y="12536"/>
                  </a:cubicBezTo>
                  <a:lnTo>
                    <a:pt x="15072" y="12536"/>
                  </a:lnTo>
                  <a:cubicBezTo>
                    <a:pt x="14926" y="12536"/>
                    <a:pt x="14807" y="12655"/>
                    <a:pt x="14807" y="12802"/>
                  </a:cubicBezTo>
                  <a:lnTo>
                    <a:pt x="14807" y="13433"/>
                  </a:lnTo>
                  <a:lnTo>
                    <a:pt x="13349" y="13433"/>
                  </a:lnTo>
                  <a:cubicBezTo>
                    <a:pt x="13007" y="13433"/>
                    <a:pt x="12728" y="13712"/>
                    <a:pt x="12728" y="14054"/>
                  </a:cubicBezTo>
                  <a:lnTo>
                    <a:pt x="12728" y="16261"/>
                  </a:lnTo>
                  <a:lnTo>
                    <a:pt x="11440" y="16261"/>
                  </a:lnTo>
                  <a:cubicBezTo>
                    <a:pt x="11519" y="15941"/>
                    <a:pt x="11559" y="15612"/>
                    <a:pt x="11559" y="15280"/>
                  </a:cubicBezTo>
                  <a:cubicBezTo>
                    <a:pt x="11559" y="14577"/>
                    <a:pt x="11382" y="13917"/>
                    <a:pt x="11071" y="13338"/>
                  </a:cubicBezTo>
                  <a:cubicBezTo>
                    <a:pt x="11199" y="13160"/>
                    <a:pt x="11275" y="12942"/>
                    <a:pt x="11275" y="12707"/>
                  </a:cubicBezTo>
                  <a:cubicBezTo>
                    <a:pt x="11275" y="12110"/>
                    <a:pt x="10790" y="11625"/>
                    <a:pt x="10194" y="11625"/>
                  </a:cubicBezTo>
                  <a:cubicBezTo>
                    <a:pt x="9984" y="11625"/>
                    <a:pt x="9788" y="11686"/>
                    <a:pt x="9621" y="11790"/>
                  </a:cubicBezTo>
                  <a:cubicBezTo>
                    <a:pt x="9069" y="11444"/>
                    <a:pt x="8427" y="11225"/>
                    <a:pt x="7739" y="11176"/>
                  </a:cubicBezTo>
                  <a:cubicBezTo>
                    <a:pt x="7509" y="10620"/>
                    <a:pt x="7024" y="10197"/>
                    <a:pt x="6429" y="10051"/>
                  </a:cubicBezTo>
                  <a:lnTo>
                    <a:pt x="7083" y="9398"/>
                  </a:lnTo>
                  <a:cubicBezTo>
                    <a:pt x="7187" y="9295"/>
                    <a:pt x="7187" y="9126"/>
                    <a:pt x="7083" y="9023"/>
                  </a:cubicBezTo>
                  <a:cubicBezTo>
                    <a:pt x="7031" y="8970"/>
                    <a:pt x="6963" y="8944"/>
                    <a:pt x="6895" y="8944"/>
                  </a:cubicBezTo>
                  <a:cubicBezTo>
                    <a:pt x="6827" y="8944"/>
                    <a:pt x="6759" y="8970"/>
                    <a:pt x="6706" y="9023"/>
                  </a:cubicBezTo>
                  <a:lnTo>
                    <a:pt x="5714" y="10015"/>
                  </a:lnTo>
                  <a:cubicBezTo>
                    <a:pt x="5414" y="10057"/>
                    <a:pt x="5136" y="10167"/>
                    <a:pt x="4897" y="10332"/>
                  </a:cubicBezTo>
                  <a:cubicBezTo>
                    <a:pt x="4845" y="10149"/>
                    <a:pt x="4804" y="9964"/>
                    <a:pt x="4773" y="9775"/>
                  </a:cubicBezTo>
                  <a:lnTo>
                    <a:pt x="5265" y="9775"/>
                  </a:lnTo>
                  <a:cubicBezTo>
                    <a:pt x="5412" y="9775"/>
                    <a:pt x="5531" y="9656"/>
                    <a:pt x="5531" y="9509"/>
                  </a:cubicBezTo>
                  <a:cubicBezTo>
                    <a:pt x="5531" y="9362"/>
                    <a:pt x="5412" y="9243"/>
                    <a:pt x="5265" y="9243"/>
                  </a:cubicBezTo>
                  <a:lnTo>
                    <a:pt x="4557" y="9243"/>
                  </a:lnTo>
                  <a:cubicBezTo>
                    <a:pt x="4247" y="9004"/>
                    <a:pt x="4065" y="8634"/>
                    <a:pt x="4065" y="8241"/>
                  </a:cubicBezTo>
                  <a:cubicBezTo>
                    <a:pt x="4065" y="7782"/>
                    <a:pt x="4309" y="7366"/>
                    <a:pt x="4705" y="7141"/>
                  </a:cubicBezTo>
                  <a:lnTo>
                    <a:pt x="5354" y="7141"/>
                  </a:lnTo>
                  <a:lnTo>
                    <a:pt x="5354" y="8086"/>
                  </a:lnTo>
                  <a:cubicBezTo>
                    <a:pt x="5354" y="8232"/>
                    <a:pt x="5473" y="8351"/>
                    <a:pt x="5620" y="8351"/>
                  </a:cubicBezTo>
                  <a:cubicBezTo>
                    <a:pt x="5767" y="8351"/>
                    <a:pt x="5886" y="8232"/>
                    <a:pt x="5886" y="8086"/>
                  </a:cubicBezTo>
                  <a:lnTo>
                    <a:pt x="5886" y="7141"/>
                  </a:lnTo>
                  <a:lnTo>
                    <a:pt x="6598" y="7141"/>
                  </a:lnTo>
                  <a:cubicBezTo>
                    <a:pt x="6744" y="7141"/>
                    <a:pt x="6864" y="7021"/>
                    <a:pt x="6864" y="6875"/>
                  </a:cubicBezTo>
                  <a:cubicBezTo>
                    <a:pt x="6864" y="6728"/>
                    <a:pt x="6744" y="6610"/>
                    <a:pt x="6598" y="6610"/>
                  </a:cubicBezTo>
                  <a:lnTo>
                    <a:pt x="4787" y="6610"/>
                  </a:lnTo>
                  <a:cubicBezTo>
                    <a:pt x="4693" y="6428"/>
                    <a:pt x="4642" y="6228"/>
                    <a:pt x="4642" y="6020"/>
                  </a:cubicBezTo>
                  <a:cubicBezTo>
                    <a:pt x="4642" y="5321"/>
                    <a:pt x="5210" y="4753"/>
                    <a:pt x="5909" y="4753"/>
                  </a:cubicBezTo>
                  <a:cubicBezTo>
                    <a:pt x="5987" y="4753"/>
                    <a:pt x="6064" y="4761"/>
                    <a:pt x="6140" y="4775"/>
                  </a:cubicBezTo>
                  <a:lnTo>
                    <a:pt x="6140" y="5687"/>
                  </a:lnTo>
                  <a:cubicBezTo>
                    <a:pt x="6140" y="5834"/>
                    <a:pt x="6259" y="5953"/>
                    <a:pt x="6406" y="5953"/>
                  </a:cubicBezTo>
                  <a:cubicBezTo>
                    <a:pt x="6552" y="5953"/>
                    <a:pt x="6672" y="5834"/>
                    <a:pt x="6672" y="5687"/>
                  </a:cubicBezTo>
                  <a:lnTo>
                    <a:pt x="6672" y="5420"/>
                  </a:lnTo>
                  <a:lnTo>
                    <a:pt x="8108" y="5420"/>
                  </a:lnTo>
                  <a:cubicBezTo>
                    <a:pt x="8255" y="5420"/>
                    <a:pt x="8374" y="5301"/>
                    <a:pt x="8374" y="5154"/>
                  </a:cubicBezTo>
                  <a:cubicBezTo>
                    <a:pt x="8374" y="5007"/>
                    <a:pt x="8255" y="4888"/>
                    <a:pt x="8108" y="4888"/>
                  </a:cubicBezTo>
                  <a:lnTo>
                    <a:pt x="6672" y="4888"/>
                  </a:lnTo>
                  <a:lnTo>
                    <a:pt x="6672" y="4615"/>
                  </a:lnTo>
                  <a:cubicBezTo>
                    <a:pt x="6851" y="4112"/>
                    <a:pt x="7326" y="3776"/>
                    <a:pt x="7864" y="3776"/>
                  </a:cubicBezTo>
                  <a:cubicBezTo>
                    <a:pt x="8042" y="3776"/>
                    <a:pt x="8216" y="3813"/>
                    <a:pt x="8379" y="3886"/>
                  </a:cubicBezTo>
                  <a:cubicBezTo>
                    <a:pt x="8414" y="3901"/>
                    <a:pt x="8451" y="3909"/>
                    <a:pt x="8487" y="3909"/>
                  </a:cubicBezTo>
                  <a:cubicBezTo>
                    <a:pt x="8566" y="3909"/>
                    <a:pt x="8643" y="3873"/>
                    <a:pt x="8695" y="3809"/>
                  </a:cubicBezTo>
                  <a:cubicBezTo>
                    <a:pt x="8881" y="3577"/>
                    <a:pt x="9136" y="3421"/>
                    <a:pt x="9419" y="3360"/>
                  </a:cubicBezTo>
                  <a:lnTo>
                    <a:pt x="9419" y="4428"/>
                  </a:lnTo>
                  <a:cubicBezTo>
                    <a:pt x="9419" y="4575"/>
                    <a:pt x="9538" y="4694"/>
                    <a:pt x="9685" y="4694"/>
                  </a:cubicBezTo>
                  <a:cubicBezTo>
                    <a:pt x="9832" y="4694"/>
                    <a:pt x="9951" y="4575"/>
                    <a:pt x="9951" y="4428"/>
                  </a:cubicBezTo>
                  <a:lnTo>
                    <a:pt x="9951" y="3359"/>
                  </a:lnTo>
                  <a:close/>
                  <a:moveTo>
                    <a:pt x="14807" y="13965"/>
                  </a:moveTo>
                  <a:lnTo>
                    <a:pt x="14807" y="15460"/>
                  </a:lnTo>
                  <a:cubicBezTo>
                    <a:pt x="14807" y="15902"/>
                    <a:pt x="14452" y="16261"/>
                    <a:pt x="14017" y="16261"/>
                  </a:cubicBezTo>
                  <a:lnTo>
                    <a:pt x="13260" y="16261"/>
                  </a:lnTo>
                  <a:lnTo>
                    <a:pt x="13260" y="14054"/>
                  </a:lnTo>
                  <a:cubicBezTo>
                    <a:pt x="13260" y="14005"/>
                    <a:pt x="13301" y="13965"/>
                    <a:pt x="13349" y="13965"/>
                  </a:cubicBezTo>
                  <a:close/>
                  <a:moveTo>
                    <a:pt x="4487" y="1"/>
                  </a:moveTo>
                  <a:cubicBezTo>
                    <a:pt x="3961" y="1"/>
                    <a:pt x="3533" y="429"/>
                    <a:pt x="3533" y="955"/>
                  </a:cubicBezTo>
                  <a:cubicBezTo>
                    <a:pt x="3533" y="1397"/>
                    <a:pt x="3835" y="1770"/>
                    <a:pt x="4243" y="1877"/>
                  </a:cubicBezTo>
                  <a:lnTo>
                    <a:pt x="4243" y="2488"/>
                  </a:lnTo>
                  <a:cubicBezTo>
                    <a:pt x="4243" y="2733"/>
                    <a:pt x="4442" y="2932"/>
                    <a:pt x="4687" y="2932"/>
                  </a:cubicBezTo>
                  <a:lnTo>
                    <a:pt x="7220" y="2932"/>
                  </a:lnTo>
                  <a:lnTo>
                    <a:pt x="7220" y="3362"/>
                  </a:lnTo>
                  <a:cubicBezTo>
                    <a:pt x="6902" y="3483"/>
                    <a:pt x="6623" y="3694"/>
                    <a:pt x="6420" y="3969"/>
                  </a:cubicBezTo>
                  <a:lnTo>
                    <a:pt x="3331" y="3969"/>
                  </a:lnTo>
                  <a:lnTo>
                    <a:pt x="3331" y="3801"/>
                  </a:lnTo>
                  <a:cubicBezTo>
                    <a:pt x="3331" y="3595"/>
                    <a:pt x="3164" y="3428"/>
                    <a:pt x="2959" y="3428"/>
                  </a:cubicBezTo>
                  <a:lnTo>
                    <a:pt x="2090" y="3428"/>
                  </a:lnTo>
                  <a:cubicBezTo>
                    <a:pt x="1885" y="3428"/>
                    <a:pt x="1718" y="3595"/>
                    <a:pt x="1718" y="3801"/>
                  </a:cubicBezTo>
                  <a:lnTo>
                    <a:pt x="1718" y="4669"/>
                  </a:lnTo>
                  <a:cubicBezTo>
                    <a:pt x="1718" y="4875"/>
                    <a:pt x="1885" y="5041"/>
                    <a:pt x="2090" y="5041"/>
                  </a:cubicBezTo>
                  <a:lnTo>
                    <a:pt x="2959" y="5041"/>
                  </a:lnTo>
                  <a:cubicBezTo>
                    <a:pt x="3164" y="5041"/>
                    <a:pt x="3331" y="4875"/>
                    <a:pt x="3331" y="4669"/>
                  </a:cubicBezTo>
                  <a:lnTo>
                    <a:pt x="3331" y="4501"/>
                  </a:lnTo>
                  <a:lnTo>
                    <a:pt x="4948" y="4501"/>
                  </a:lnTo>
                  <a:cubicBezTo>
                    <a:pt x="4500" y="4785"/>
                    <a:pt x="4186" y="5262"/>
                    <a:pt x="4122" y="5813"/>
                  </a:cubicBezTo>
                  <a:lnTo>
                    <a:pt x="3066" y="5813"/>
                  </a:lnTo>
                  <a:cubicBezTo>
                    <a:pt x="2919" y="5813"/>
                    <a:pt x="2801" y="5932"/>
                    <a:pt x="2801" y="6079"/>
                  </a:cubicBezTo>
                  <a:cubicBezTo>
                    <a:pt x="2801" y="6226"/>
                    <a:pt x="2920" y="6345"/>
                    <a:pt x="3066" y="6345"/>
                  </a:cubicBezTo>
                  <a:lnTo>
                    <a:pt x="4140" y="6345"/>
                  </a:lnTo>
                  <a:cubicBezTo>
                    <a:pt x="4167" y="6496"/>
                    <a:pt x="4214" y="6643"/>
                    <a:pt x="4279" y="6782"/>
                  </a:cubicBezTo>
                  <a:cubicBezTo>
                    <a:pt x="3976" y="7000"/>
                    <a:pt x="3753" y="7303"/>
                    <a:pt x="3632" y="7650"/>
                  </a:cubicBezTo>
                  <a:lnTo>
                    <a:pt x="2790" y="7650"/>
                  </a:lnTo>
                  <a:lnTo>
                    <a:pt x="2790" y="7481"/>
                  </a:lnTo>
                  <a:cubicBezTo>
                    <a:pt x="2790" y="7276"/>
                    <a:pt x="2624" y="7109"/>
                    <a:pt x="2419" y="7109"/>
                  </a:cubicBezTo>
                  <a:lnTo>
                    <a:pt x="1550" y="7109"/>
                  </a:lnTo>
                  <a:cubicBezTo>
                    <a:pt x="1345" y="7109"/>
                    <a:pt x="1177" y="7276"/>
                    <a:pt x="1177" y="7481"/>
                  </a:cubicBezTo>
                  <a:lnTo>
                    <a:pt x="1177" y="8350"/>
                  </a:lnTo>
                  <a:cubicBezTo>
                    <a:pt x="1177" y="8555"/>
                    <a:pt x="1345" y="8723"/>
                    <a:pt x="1550" y="8723"/>
                  </a:cubicBezTo>
                  <a:lnTo>
                    <a:pt x="2419" y="8723"/>
                  </a:lnTo>
                  <a:cubicBezTo>
                    <a:pt x="2624" y="8723"/>
                    <a:pt x="2790" y="8555"/>
                    <a:pt x="2790" y="8350"/>
                  </a:cubicBezTo>
                  <a:lnTo>
                    <a:pt x="2790" y="8182"/>
                  </a:lnTo>
                  <a:lnTo>
                    <a:pt x="3534" y="8182"/>
                  </a:lnTo>
                  <a:cubicBezTo>
                    <a:pt x="3534" y="8201"/>
                    <a:pt x="3533" y="8222"/>
                    <a:pt x="3533" y="8241"/>
                  </a:cubicBezTo>
                  <a:cubicBezTo>
                    <a:pt x="3533" y="8778"/>
                    <a:pt x="3772" y="9282"/>
                    <a:pt x="4180" y="9622"/>
                  </a:cubicBezTo>
                  <a:cubicBezTo>
                    <a:pt x="4191" y="9647"/>
                    <a:pt x="4206" y="9669"/>
                    <a:pt x="4224" y="9689"/>
                  </a:cubicBezTo>
                  <a:cubicBezTo>
                    <a:pt x="4237" y="9793"/>
                    <a:pt x="4253" y="9895"/>
                    <a:pt x="4272" y="9997"/>
                  </a:cubicBezTo>
                  <a:lnTo>
                    <a:pt x="1872" y="9997"/>
                  </a:lnTo>
                  <a:cubicBezTo>
                    <a:pt x="1757" y="9600"/>
                    <a:pt x="1389" y="9309"/>
                    <a:pt x="955" y="9309"/>
                  </a:cubicBezTo>
                  <a:cubicBezTo>
                    <a:pt x="429" y="9309"/>
                    <a:pt x="1" y="9737"/>
                    <a:pt x="1" y="10263"/>
                  </a:cubicBezTo>
                  <a:cubicBezTo>
                    <a:pt x="1" y="10790"/>
                    <a:pt x="429" y="11218"/>
                    <a:pt x="955" y="11218"/>
                  </a:cubicBezTo>
                  <a:cubicBezTo>
                    <a:pt x="1389" y="11218"/>
                    <a:pt x="1757" y="10926"/>
                    <a:pt x="1872" y="10529"/>
                  </a:cubicBezTo>
                  <a:lnTo>
                    <a:pt x="4400" y="10529"/>
                  </a:lnTo>
                  <a:cubicBezTo>
                    <a:pt x="4421" y="10599"/>
                    <a:pt x="4444" y="10668"/>
                    <a:pt x="4467" y="10737"/>
                  </a:cubicBezTo>
                  <a:cubicBezTo>
                    <a:pt x="4216" y="11061"/>
                    <a:pt x="4066" y="11466"/>
                    <a:pt x="4066" y="11907"/>
                  </a:cubicBezTo>
                  <a:cubicBezTo>
                    <a:pt x="4066" y="12956"/>
                    <a:pt x="4917" y="13810"/>
                    <a:pt x="5964" y="13816"/>
                  </a:cubicBezTo>
                  <a:cubicBezTo>
                    <a:pt x="6040" y="13871"/>
                    <a:pt x="6117" y="13924"/>
                    <a:pt x="6195" y="13976"/>
                  </a:cubicBezTo>
                  <a:cubicBezTo>
                    <a:pt x="6533" y="14194"/>
                    <a:pt x="6891" y="14377"/>
                    <a:pt x="7264" y="14523"/>
                  </a:cubicBezTo>
                  <a:lnTo>
                    <a:pt x="7264" y="17708"/>
                  </a:lnTo>
                  <a:cubicBezTo>
                    <a:pt x="7264" y="17952"/>
                    <a:pt x="7463" y="18150"/>
                    <a:pt x="7708" y="18150"/>
                  </a:cubicBezTo>
                  <a:lnTo>
                    <a:pt x="9765" y="18150"/>
                  </a:lnTo>
                  <a:cubicBezTo>
                    <a:pt x="9913" y="18150"/>
                    <a:pt x="10031" y="18031"/>
                    <a:pt x="10031" y="17884"/>
                  </a:cubicBezTo>
                  <a:cubicBezTo>
                    <a:pt x="10031" y="17738"/>
                    <a:pt x="9912" y="17618"/>
                    <a:pt x="9765" y="17618"/>
                  </a:cubicBezTo>
                  <a:lnTo>
                    <a:pt x="7796" y="17618"/>
                  </a:lnTo>
                  <a:lnTo>
                    <a:pt x="7796" y="14701"/>
                  </a:lnTo>
                  <a:cubicBezTo>
                    <a:pt x="8130" y="14796"/>
                    <a:pt x="8472" y="14862"/>
                    <a:pt x="8819" y="14897"/>
                  </a:cubicBezTo>
                  <a:lnTo>
                    <a:pt x="8819" y="15461"/>
                  </a:lnTo>
                  <a:cubicBezTo>
                    <a:pt x="8819" y="16195"/>
                    <a:pt x="9417" y="16793"/>
                    <a:pt x="10151" y="16793"/>
                  </a:cubicBezTo>
                  <a:lnTo>
                    <a:pt x="12195" y="16793"/>
                  </a:lnTo>
                  <a:lnTo>
                    <a:pt x="12195" y="17618"/>
                  </a:lnTo>
                  <a:lnTo>
                    <a:pt x="11609" y="17618"/>
                  </a:lnTo>
                  <a:cubicBezTo>
                    <a:pt x="11462" y="17618"/>
                    <a:pt x="11343" y="17738"/>
                    <a:pt x="11343" y="17884"/>
                  </a:cubicBezTo>
                  <a:cubicBezTo>
                    <a:pt x="11343" y="18031"/>
                    <a:pt x="11462" y="18150"/>
                    <a:pt x="11609" y="18150"/>
                  </a:cubicBezTo>
                  <a:lnTo>
                    <a:pt x="12285" y="18150"/>
                  </a:lnTo>
                  <a:cubicBezTo>
                    <a:pt x="12529" y="18150"/>
                    <a:pt x="12727" y="17951"/>
                    <a:pt x="12727" y="17708"/>
                  </a:cubicBezTo>
                  <a:lnTo>
                    <a:pt x="12727" y="16793"/>
                  </a:lnTo>
                  <a:lnTo>
                    <a:pt x="14017" y="16793"/>
                  </a:lnTo>
                  <a:cubicBezTo>
                    <a:pt x="14745" y="16793"/>
                    <a:pt x="15338" y="16195"/>
                    <a:pt x="15338" y="15461"/>
                  </a:cubicBezTo>
                  <a:lnTo>
                    <a:pt x="15338" y="13068"/>
                  </a:lnTo>
                  <a:lnTo>
                    <a:pt x="15948" y="13068"/>
                  </a:lnTo>
                  <a:cubicBezTo>
                    <a:pt x="16232" y="13068"/>
                    <a:pt x="16462" y="12954"/>
                    <a:pt x="16579" y="12754"/>
                  </a:cubicBezTo>
                  <a:cubicBezTo>
                    <a:pt x="16696" y="12555"/>
                    <a:pt x="16682" y="12298"/>
                    <a:pt x="16543" y="12050"/>
                  </a:cubicBezTo>
                  <a:lnTo>
                    <a:pt x="15338" y="9916"/>
                  </a:lnTo>
                  <a:lnTo>
                    <a:pt x="15338" y="8661"/>
                  </a:lnTo>
                  <a:cubicBezTo>
                    <a:pt x="15338" y="8651"/>
                    <a:pt x="15338" y="8642"/>
                    <a:pt x="15337" y="8632"/>
                  </a:cubicBezTo>
                  <a:cubicBezTo>
                    <a:pt x="15276" y="7614"/>
                    <a:pt x="14950" y="6624"/>
                    <a:pt x="14395" y="5770"/>
                  </a:cubicBezTo>
                  <a:cubicBezTo>
                    <a:pt x="13886" y="4986"/>
                    <a:pt x="13190" y="4326"/>
                    <a:pt x="12382" y="3859"/>
                  </a:cubicBezTo>
                  <a:cubicBezTo>
                    <a:pt x="12308" y="3816"/>
                    <a:pt x="12223" y="3793"/>
                    <a:pt x="12138" y="3793"/>
                  </a:cubicBezTo>
                  <a:cubicBezTo>
                    <a:pt x="12008" y="3793"/>
                    <a:pt x="11885" y="3844"/>
                    <a:pt x="11793" y="3936"/>
                  </a:cubicBezTo>
                  <a:lnTo>
                    <a:pt x="11666" y="4062"/>
                  </a:lnTo>
                  <a:cubicBezTo>
                    <a:pt x="11566" y="4019"/>
                    <a:pt x="11463" y="3979"/>
                    <a:pt x="11361" y="3942"/>
                  </a:cubicBezTo>
                  <a:cubicBezTo>
                    <a:pt x="11093" y="3253"/>
                    <a:pt x="10437" y="2799"/>
                    <a:pt x="9685" y="2799"/>
                  </a:cubicBezTo>
                  <a:cubicBezTo>
                    <a:pt x="9201" y="2799"/>
                    <a:pt x="8748" y="2990"/>
                    <a:pt x="8411" y="3329"/>
                  </a:cubicBezTo>
                  <a:cubicBezTo>
                    <a:pt x="8235" y="3273"/>
                    <a:pt x="8051" y="3244"/>
                    <a:pt x="7864" y="3244"/>
                  </a:cubicBezTo>
                  <a:cubicBezTo>
                    <a:pt x="7827" y="3244"/>
                    <a:pt x="7789" y="3245"/>
                    <a:pt x="7752" y="3247"/>
                  </a:cubicBezTo>
                  <a:lnTo>
                    <a:pt x="7752" y="2843"/>
                  </a:lnTo>
                  <a:cubicBezTo>
                    <a:pt x="7752" y="2598"/>
                    <a:pt x="7554" y="2400"/>
                    <a:pt x="7309" y="2400"/>
                  </a:cubicBezTo>
                  <a:lnTo>
                    <a:pt x="4775" y="2400"/>
                  </a:lnTo>
                  <a:lnTo>
                    <a:pt x="4775" y="1865"/>
                  </a:lnTo>
                  <a:cubicBezTo>
                    <a:pt x="5161" y="1743"/>
                    <a:pt x="5441" y="1382"/>
                    <a:pt x="5441" y="955"/>
                  </a:cubicBezTo>
                  <a:cubicBezTo>
                    <a:pt x="5441" y="429"/>
                    <a:pt x="5013" y="1"/>
                    <a:pt x="4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2083584" y="3504447"/>
              <a:ext cx="70381" cy="70348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60" y="532"/>
                  </a:moveTo>
                  <a:cubicBezTo>
                    <a:pt x="1352" y="532"/>
                    <a:pt x="1589" y="769"/>
                    <a:pt x="1589" y="1061"/>
                  </a:cubicBezTo>
                  <a:cubicBezTo>
                    <a:pt x="1589" y="1352"/>
                    <a:pt x="1352" y="1588"/>
                    <a:pt x="1060" y="1588"/>
                  </a:cubicBezTo>
                  <a:cubicBezTo>
                    <a:pt x="770" y="1588"/>
                    <a:pt x="533" y="1352"/>
                    <a:pt x="533" y="1061"/>
                  </a:cubicBezTo>
                  <a:cubicBezTo>
                    <a:pt x="533" y="769"/>
                    <a:pt x="770" y="532"/>
                    <a:pt x="1060" y="532"/>
                  </a:cubicBezTo>
                  <a:close/>
                  <a:moveTo>
                    <a:pt x="1060" y="0"/>
                  </a:moveTo>
                  <a:cubicBezTo>
                    <a:pt x="476" y="0"/>
                    <a:pt x="1" y="475"/>
                    <a:pt x="1" y="1061"/>
                  </a:cubicBezTo>
                  <a:cubicBezTo>
                    <a:pt x="1" y="1645"/>
                    <a:pt x="476" y="2120"/>
                    <a:pt x="1060" y="2120"/>
                  </a:cubicBezTo>
                  <a:cubicBezTo>
                    <a:pt x="1646" y="2120"/>
                    <a:pt x="2121" y="1645"/>
                    <a:pt x="2121" y="1061"/>
                  </a:cubicBezTo>
                  <a:cubicBezTo>
                    <a:pt x="2121" y="475"/>
                    <a:pt x="1646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1888890" y="3314662"/>
              <a:ext cx="83449" cy="63350"/>
            </a:xfrm>
            <a:custGeom>
              <a:avLst/>
              <a:gdLst/>
              <a:ahLst/>
              <a:cxnLst/>
              <a:rect l="l" t="t" r="r" b="b"/>
              <a:pathLst>
                <a:path w="2516" h="1910" extrusionOk="0">
                  <a:moveTo>
                    <a:pt x="955" y="532"/>
                  </a:moveTo>
                  <a:cubicBezTo>
                    <a:pt x="1189" y="532"/>
                    <a:pt x="1378" y="722"/>
                    <a:pt x="1378" y="955"/>
                  </a:cubicBezTo>
                  <a:cubicBezTo>
                    <a:pt x="1378" y="1188"/>
                    <a:pt x="1189" y="1378"/>
                    <a:pt x="955" y="1378"/>
                  </a:cubicBezTo>
                  <a:cubicBezTo>
                    <a:pt x="722" y="1378"/>
                    <a:pt x="533" y="1188"/>
                    <a:pt x="533" y="955"/>
                  </a:cubicBezTo>
                  <a:cubicBezTo>
                    <a:pt x="533" y="722"/>
                    <a:pt x="722" y="532"/>
                    <a:pt x="955" y="532"/>
                  </a:cubicBezTo>
                  <a:close/>
                  <a:moveTo>
                    <a:pt x="955" y="0"/>
                  </a:moveTo>
                  <a:cubicBezTo>
                    <a:pt x="429" y="0"/>
                    <a:pt x="1" y="428"/>
                    <a:pt x="1" y="955"/>
                  </a:cubicBezTo>
                  <a:cubicBezTo>
                    <a:pt x="1" y="1482"/>
                    <a:pt x="429" y="1910"/>
                    <a:pt x="955" y="1910"/>
                  </a:cubicBezTo>
                  <a:cubicBezTo>
                    <a:pt x="1389" y="1910"/>
                    <a:pt x="1757" y="1618"/>
                    <a:pt x="1872" y="1221"/>
                  </a:cubicBezTo>
                  <a:lnTo>
                    <a:pt x="2249" y="1221"/>
                  </a:lnTo>
                  <a:cubicBezTo>
                    <a:pt x="2395" y="1221"/>
                    <a:pt x="2514" y="1102"/>
                    <a:pt x="2514" y="955"/>
                  </a:cubicBezTo>
                  <a:cubicBezTo>
                    <a:pt x="2515" y="808"/>
                    <a:pt x="2396" y="689"/>
                    <a:pt x="2249" y="689"/>
                  </a:cubicBezTo>
                  <a:lnTo>
                    <a:pt x="1872" y="689"/>
                  </a:lnTo>
                  <a:cubicBezTo>
                    <a:pt x="1757" y="292"/>
                    <a:pt x="1389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2293368" y="3432705"/>
              <a:ext cx="100896" cy="53035"/>
            </a:xfrm>
            <a:custGeom>
              <a:avLst/>
              <a:gdLst/>
              <a:ahLst/>
              <a:cxnLst/>
              <a:rect l="l" t="t" r="r" b="b"/>
              <a:pathLst>
                <a:path w="3042" h="1599" extrusionOk="0">
                  <a:moveTo>
                    <a:pt x="2511" y="532"/>
                  </a:moveTo>
                  <a:lnTo>
                    <a:pt x="2511" y="1067"/>
                  </a:lnTo>
                  <a:lnTo>
                    <a:pt x="531" y="1067"/>
                  </a:lnTo>
                  <a:lnTo>
                    <a:pt x="531" y="532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55"/>
                  </a:lnTo>
                  <a:cubicBezTo>
                    <a:pt x="1" y="1399"/>
                    <a:pt x="199" y="1598"/>
                    <a:pt x="443" y="1598"/>
                  </a:cubicBezTo>
                  <a:lnTo>
                    <a:pt x="2599" y="1598"/>
                  </a:lnTo>
                  <a:cubicBezTo>
                    <a:pt x="2844" y="1598"/>
                    <a:pt x="3042" y="1399"/>
                    <a:pt x="3042" y="1155"/>
                  </a:cubicBezTo>
                  <a:lnTo>
                    <a:pt x="3042" y="443"/>
                  </a:lnTo>
                  <a:cubicBezTo>
                    <a:pt x="3042" y="199"/>
                    <a:pt x="284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9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370" name="Google Shape;1370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39"/>
          <p:cNvGrpSpPr/>
          <p:nvPr/>
        </p:nvGrpSpPr>
        <p:grpSpPr>
          <a:xfrm rot="1891135">
            <a:off x="2771537" y="4334818"/>
            <a:ext cx="76828" cy="76803"/>
            <a:chOff x="3104875" y="1099400"/>
            <a:chExt cx="76825" cy="76800"/>
          </a:xfrm>
        </p:grpSpPr>
        <p:sp>
          <p:nvSpPr>
            <p:cNvPr id="1373" name="Google Shape;1373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39"/>
          <p:cNvGrpSpPr/>
          <p:nvPr/>
        </p:nvGrpSpPr>
        <p:grpSpPr>
          <a:xfrm>
            <a:off x="3152500" y="1391963"/>
            <a:ext cx="76825" cy="76800"/>
            <a:chOff x="3104875" y="1099400"/>
            <a:chExt cx="76825" cy="76800"/>
          </a:xfrm>
        </p:grpSpPr>
        <p:sp>
          <p:nvSpPr>
            <p:cNvPr id="1376" name="Google Shape;1376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8" name="Google Shape;1378;p39"/>
          <p:cNvPicPr preferRelativeResize="0"/>
          <p:nvPr/>
        </p:nvPicPr>
        <p:blipFill rotWithShape="1">
          <a:blip r:embed="rId3">
            <a:alphaModFix/>
          </a:blip>
          <a:srcRect l="22009" r="18455"/>
          <a:stretch/>
        </p:blipFill>
        <p:spPr>
          <a:xfrm rot="1203247">
            <a:off x="7912229" y="3946308"/>
            <a:ext cx="903665" cy="85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39"/>
          <p:cNvSpPr/>
          <p:nvPr/>
        </p:nvSpPr>
        <p:spPr>
          <a:xfrm rot="5400000">
            <a:off x="1496537" y="1679967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9"/>
          <p:cNvSpPr/>
          <p:nvPr/>
        </p:nvSpPr>
        <p:spPr>
          <a:xfrm rot="5400000">
            <a:off x="4093948" y="1679967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9"/>
          <p:cNvSpPr/>
          <p:nvPr/>
        </p:nvSpPr>
        <p:spPr>
          <a:xfrm rot="5400000">
            <a:off x="6691361" y="1679967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 USED IN THIS PROJECT</a:t>
            </a:r>
            <a:endParaRPr dirty="0"/>
          </a:p>
        </p:txBody>
      </p:sp>
      <p:sp>
        <p:nvSpPr>
          <p:cNvPr id="1326" name="Google Shape;1326;p39"/>
          <p:cNvSpPr txBox="1">
            <a:spLocks noGrp="1"/>
          </p:cNvSpPr>
          <p:nvPr>
            <p:ph type="subTitle" idx="2"/>
          </p:nvPr>
        </p:nvSpPr>
        <p:spPr>
          <a:xfrm>
            <a:off x="3524398" y="3180750"/>
            <a:ext cx="2302189" cy="1523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third-party look and feel library for Swing that provides the modern flat appearance .</a:t>
            </a:r>
            <a:endParaRPr dirty="0"/>
          </a:p>
        </p:txBody>
      </p:sp>
      <p:sp>
        <p:nvSpPr>
          <p:cNvPr id="1328" name="Google Shape;1328;p39"/>
          <p:cNvSpPr txBox="1">
            <a:spLocks noGrp="1"/>
          </p:cNvSpPr>
          <p:nvPr>
            <p:ph type="subTitle" idx="4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AWT</a:t>
            </a:r>
            <a:endParaRPr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9" name="Google Shape;1329;p39"/>
          <p:cNvSpPr txBox="1">
            <a:spLocks noGrp="1"/>
          </p:cNvSpPr>
          <p:nvPr>
            <p:ph type="subTitle" idx="5"/>
          </p:nvPr>
        </p:nvSpPr>
        <p:spPr>
          <a:xfrm>
            <a:off x="3495574" y="2362271"/>
            <a:ext cx="2095200" cy="800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FlatLaf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0" name="Google Shape;1330;p39"/>
          <p:cNvSpPr txBox="1">
            <a:spLocks noGrp="1"/>
          </p:cNvSpPr>
          <p:nvPr>
            <p:ph type="subTitle" idx="6"/>
          </p:nvPr>
        </p:nvSpPr>
        <p:spPr>
          <a:xfrm>
            <a:off x="5590774" y="2230233"/>
            <a:ext cx="3241288" cy="1012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Exception Handling</a:t>
            </a:r>
            <a:endParaRPr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31" name="Google Shape;1331;p39"/>
          <p:cNvGrpSpPr/>
          <p:nvPr/>
        </p:nvGrpSpPr>
        <p:grpSpPr>
          <a:xfrm>
            <a:off x="1708816" y="1793256"/>
            <a:ext cx="531542" cy="602023"/>
            <a:chOff x="4020665" y="1431080"/>
            <a:chExt cx="531542" cy="602023"/>
          </a:xfrm>
        </p:grpSpPr>
        <p:sp>
          <p:nvSpPr>
            <p:cNvPr id="1332" name="Google Shape;1332;p39"/>
            <p:cNvSpPr/>
            <p:nvPr/>
          </p:nvSpPr>
          <p:spPr>
            <a:xfrm>
              <a:off x="4094363" y="1495524"/>
              <a:ext cx="457844" cy="537579"/>
            </a:xfrm>
            <a:custGeom>
              <a:avLst/>
              <a:gdLst/>
              <a:ahLst/>
              <a:cxnLst/>
              <a:rect l="l" t="t" r="r" b="b"/>
              <a:pathLst>
                <a:path w="13804" h="16208" extrusionOk="0">
                  <a:moveTo>
                    <a:pt x="10670" y="532"/>
                  </a:moveTo>
                  <a:lnTo>
                    <a:pt x="10670" y="973"/>
                  </a:lnTo>
                  <a:cubicBezTo>
                    <a:pt x="10670" y="1181"/>
                    <a:pt x="10810" y="1383"/>
                    <a:pt x="11006" y="1455"/>
                  </a:cubicBezTo>
                  <a:lnTo>
                    <a:pt x="11230" y="1549"/>
                  </a:lnTo>
                  <a:cubicBezTo>
                    <a:pt x="11294" y="1579"/>
                    <a:pt x="11367" y="1594"/>
                    <a:pt x="11441" y="1594"/>
                  </a:cubicBezTo>
                  <a:cubicBezTo>
                    <a:pt x="11582" y="1594"/>
                    <a:pt x="11717" y="1540"/>
                    <a:pt x="11810" y="1446"/>
                  </a:cubicBezTo>
                  <a:lnTo>
                    <a:pt x="12117" y="1137"/>
                  </a:lnTo>
                  <a:lnTo>
                    <a:pt x="12674" y="1697"/>
                  </a:lnTo>
                  <a:lnTo>
                    <a:pt x="12364" y="2009"/>
                  </a:lnTo>
                  <a:cubicBezTo>
                    <a:pt x="12217" y="2157"/>
                    <a:pt x="12175" y="2399"/>
                    <a:pt x="12262" y="2588"/>
                  </a:cubicBezTo>
                  <a:lnTo>
                    <a:pt x="12355" y="2815"/>
                  </a:lnTo>
                  <a:cubicBezTo>
                    <a:pt x="12426" y="3012"/>
                    <a:pt x="12628" y="3154"/>
                    <a:pt x="12838" y="3154"/>
                  </a:cubicBezTo>
                  <a:lnTo>
                    <a:pt x="13271" y="3154"/>
                  </a:lnTo>
                  <a:lnTo>
                    <a:pt x="13271" y="3948"/>
                  </a:lnTo>
                  <a:lnTo>
                    <a:pt x="12838" y="3948"/>
                  </a:lnTo>
                  <a:cubicBezTo>
                    <a:pt x="12629" y="3948"/>
                    <a:pt x="12426" y="4090"/>
                    <a:pt x="12355" y="4287"/>
                  </a:cubicBezTo>
                  <a:lnTo>
                    <a:pt x="12262" y="4514"/>
                  </a:lnTo>
                  <a:cubicBezTo>
                    <a:pt x="12175" y="4703"/>
                    <a:pt x="12217" y="4945"/>
                    <a:pt x="12364" y="5093"/>
                  </a:cubicBezTo>
                  <a:lnTo>
                    <a:pt x="12674" y="5405"/>
                  </a:lnTo>
                  <a:lnTo>
                    <a:pt x="12117" y="5966"/>
                  </a:lnTo>
                  <a:lnTo>
                    <a:pt x="11810" y="5656"/>
                  </a:lnTo>
                  <a:cubicBezTo>
                    <a:pt x="11717" y="5562"/>
                    <a:pt x="11582" y="5508"/>
                    <a:pt x="11441" y="5508"/>
                  </a:cubicBezTo>
                  <a:cubicBezTo>
                    <a:pt x="11367" y="5508"/>
                    <a:pt x="11294" y="5523"/>
                    <a:pt x="11230" y="5553"/>
                  </a:cubicBezTo>
                  <a:lnTo>
                    <a:pt x="11006" y="5647"/>
                  </a:lnTo>
                  <a:cubicBezTo>
                    <a:pt x="10811" y="5718"/>
                    <a:pt x="10670" y="5921"/>
                    <a:pt x="10670" y="6129"/>
                  </a:cubicBezTo>
                  <a:lnTo>
                    <a:pt x="10670" y="6570"/>
                  </a:lnTo>
                  <a:lnTo>
                    <a:pt x="9885" y="6570"/>
                  </a:lnTo>
                  <a:lnTo>
                    <a:pt x="9885" y="6129"/>
                  </a:lnTo>
                  <a:cubicBezTo>
                    <a:pt x="9885" y="5921"/>
                    <a:pt x="9745" y="5718"/>
                    <a:pt x="9548" y="5647"/>
                  </a:cubicBezTo>
                  <a:lnTo>
                    <a:pt x="9325" y="5553"/>
                  </a:lnTo>
                  <a:cubicBezTo>
                    <a:pt x="9261" y="5523"/>
                    <a:pt x="9189" y="5508"/>
                    <a:pt x="9114" y="5508"/>
                  </a:cubicBezTo>
                  <a:cubicBezTo>
                    <a:pt x="8972" y="5508"/>
                    <a:pt x="8838" y="5562"/>
                    <a:pt x="8745" y="5656"/>
                  </a:cubicBezTo>
                  <a:lnTo>
                    <a:pt x="8438" y="5966"/>
                  </a:lnTo>
                  <a:lnTo>
                    <a:pt x="7882" y="5405"/>
                  </a:lnTo>
                  <a:lnTo>
                    <a:pt x="8191" y="5093"/>
                  </a:lnTo>
                  <a:cubicBezTo>
                    <a:pt x="8338" y="4945"/>
                    <a:pt x="8380" y="4703"/>
                    <a:pt x="8293" y="4513"/>
                  </a:cubicBezTo>
                  <a:lnTo>
                    <a:pt x="8200" y="4287"/>
                  </a:lnTo>
                  <a:cubicBezTo>
                    <a:pt x="8129" y="4090"/>
                    <a:pt x="7927" y="3948"/>
                    <a:pt x="7717" y="3948"/>
                  </a:cubicBezTo>
                  <a:lnTo>
                    <a:pt x="7283" y="3948"/>
                  </a:lnTo>
                  <a:lnTo>
                    <a:pt x="7283" y="3154"/>
                  </a:lnTo>
                  <a:lnTo>
                    <a:pt x="7717" y="3154"/>
                  </a:lnTo>
                  <a:cubicBezTo>
                    <a:pt x="7927" y="3154"/>
                    <a:pt x="8129" y="3012"/>
                    <a:pt x="8200" y="2815"/>
                  </a:cubicBezTo>
                  <a:lnTo>
                    <a:pt x="8293" y="2588"/>
                  </a:lnTo>
                  <a:cubicBezTo>
                    <a:pt x="8380" y="2399"/>
                    <a:pt x="8338" y="2157"/>
                    <a:pt x="8191" y="2009"/>
                  </a:cubicBezTo>
                  <a:lnTo>
                    <a:pt x="7881" y="1697"/>
                  </a:lnTo>
                  <a:lnTo>
                    <a:pt x="8438" y="1136"/>
                  </a:lnTo>
                  <a:lnTo>
                    <a:pt x="8745" y="1446"/>
                  </a:lnTo>
                  <a:cubicBezTo>
                    <a:pt x="8838" y="1540"/>
                    <a:pt x="8972" y="1594"/>
                    <a:pt x="9114" y="1594"/>
                  </a:cubicBezTo>
                  <a:cubicBezTo>
                    <a:pt x="9188" y="1594"/>
                    <a:pt x="9261" y="1579"/>
                    <a:pt x="9325" y="1549"/>
                  </a:cubicBezTo>
                  <a:lnTo>
                    <a:pt x="9548" y="1455"/>
                  </a:lnTo>
                  <a:cubicBezTo>
                    <a:pt x="9744" y="1383"/>
                    <a:pt x="9885" y="1181"/>
                    <a:pt x="9885" y="973"/>
                  </a:cubicBezTo>
                  <a:lnTo>
                    <a:pt x="9885" y="532"/>
                  </a:lnTo>
                  <a:close/>
                  <a:moveTo>
                    <a:pt x="4565" y="7569"/>
                  </a:moveTo>
                  <a:lnTo>
                    <a:pt x="4919" y="7925"/>
                  </a:lnTo>
                  <a:lnTo>
                    <a:pt x="4559" y="8288"/>
                  </a:lnTo>
                  <a:lnTo>
                    <a:pt x="4204" y="7931"/>
                  </a:lnTo>
                  <a:lnTo>
                    <a:pt x="4565" y="7569"/>
                  </a:lnTo>
                  <a:close/>
                  <a:moveTo>
                    <a:pt x="8369" y="8852"/>
                  </a:moveTo>
                  <a:lnTo>
                    <a:pt x="8369" y="9367"/>
                  </a:lnTo>
                  <a:lnTo>
                    <a:pt x="7870" y="9367"/>
                  </a:lnTo>
                  <a:lnTo>
                    <a:pt x="7870" y="8852"/>
                  </a:lnTo>
                  <a:close/>
                  <a:moveTo>
                    <a:pt x="5045" y="9926"/>
                  </a:moveTo>
                  <a:lnTo>
                    <a:pt x="5045" y="10441"/>
                  </a:lnTo>
                  <a:lnTo>
                    <a:pt x="4546" y="10441"/>
                  </a:lnTo>
                  <a:lnTo>
                    <a:pt x="4546" y="9926"/>
                  </a:lnTo>
                  <a:close/>
                  <a:moveTo>
                    <a:pt x="8185" y="13407"/>
                  </a:moveTo>
                  <a:cubicBezTo>
                    <a:pt x="8233" y="13407"/>
                    <a:pt x="8273" y="13448"/>
                    <a:pt x="8273" y="13495"/>
                  </a:cubicBezTo>
                  <a:lnTo>
                    <a:pt x="8273" y="14072"/>
                  </a:lnTo>
                  <a:cubicBezTo>
                    <a:pt x="8273" y="14120"/>
                    <a:pt x="8233" y="14160"/>
                    <a:pt x="8185" y="14160"/>
                  </a:cubicBezTo>
                  <a:lnTo>
                    <a:pt x="3845" y="14160"/>
                  </a:lnTo>
                  <a:cubicBezTo>
                    <a:pt x="3797" y="14160"/>
                    <a:pt x="3756" y="14120"/>
                    <a:pt x="3756" y="14072"/>
                  </a:cubicBezTo>
                  <a:lnTo>
                    <a:pt x="3756" y="13495"/>
                  </a:lnTo>
                  <a:cubicBezTo>
                    <a:pt x="3756" y="13448"/>
                    <a:pt x="3797" y="13407"/>
                    <a:pt x="3845" y="13407"/>
                  </a:cubicBezTo>
                  <a:close/>
                  <a:moveTo>
                    <a:pt x="7265" y="14692"/>
                  </a:moveTo>
                  <a:lnTo>
                    <a:pt x="7265" y="14887"/>
                  </a:lnTo>
                  <a:lnTo>
                    <a:pt x="4764" y="14887"/>
                  </a:lnTo>
                  <a:lnTo>
                    <a:pt x="4764" y="14692"/>
                  </a:lnTo>
                  <a:close/>
                  <a:moveTo>
                    <a:pt x="7265" y="15419"/>
                  </a:moveTo>
                  <a:lnTo>
                    <a:pt x="7265" y="15626"/>
                  </a:lnTo>
                  <a:cubicBezTo>
                    <a:pt x="7265" y="15653"/>
                    <a:pt x="7242" y="15676"/>
                    <a:pt x="7217" y="15676"/>
                  </a:cubicBezTo>
                  <a:lnTo>
                    <a:pt x="4812" y="15676"/>
                  </a:lnTo>
                  <a:cubicBezTo>
                    <a:pt x="4786" y="15676"/>
                    <a:pt x="4764" y="15653"/>
                    <a:pt x="4764" y="15626"/>
                  </a:cubicBezTo>
                  <a:lnTo>
                    <a:pt x="4764" y="15419"/>
                  </a:lnTo>
                  <a:close/>
                  <a:moveTo>
                    <a:pt x="9797" y="0"/>
                  </a:moveTo>
                  <a:cubicBezTo>
                    <a:pt x="9553" y="0"/>
                    <a:pt x="9353" y="199"/>
                    <a:pt x="9353" y="443"/>
                  </a:cubicBezTo>
                  <a:lnTo>
                    <a:pt x="9353" y="960"/>
                  </a:lnTo>
                  <a:lnTo>
                    <a:pt x="9353" y="962"/>
                  </a:lnTo>
                  <a:cubicBezTo>
                    <a:pt x="9352" y="962"/>
                    <a:pt x="9351" y="963"/>
                    <a:pt x="9350" y="963"/>
                  </a:cubicBezTo>
                  <a:lnTo>
                    <a:pt x="9115" y="1060"/>
                  </a:lnTo>
                  <a:cubicBezTo>
                    <a:pt x="9114" y="1061"/>
                    <a:pt x="9113" y="1061"/>
                    <a:pt x="9112" y="1061"/>
                  </a:cubicBezTo>
                  <a:lnTo>
                    <a:pt x="8752" y="698"/>
                  </a:lnTo>
                  <a:cubicBezTo>
                    <a:pt x="8668" y="613"/>
                    <a:pt x="8557" y="567"/>
                    <a:pt x="8438" y="567"/>
                  </a:cubicBezTo>
                  <a:cubicBezTo>
                    <a:pt x="8322" y="567"/>
                    <a:pt x="8213" y="612"/>
                    <a:pt x="8130" y="693"/>
                  </a:cubicBezTo>
                  <a:cubicBezTo>
                    <a:pt x="7471" y="443"/>
                    <a:pt x="6759" y="305"/>
                    <a:pt x="6014" y="305"/>
                  </a:cubicBezTo>
                  <a:cubicBezTo>
                    <a:pt x="2698" y="305"/>
                    <a:pt x="1" y="3023"/>
                    <a:pt x="1" y="6363"/>
                  </a:cubicBezTo>
                  <a:cubicBezTo>
                    <a:pt x="1" y="7600"/>
                    <a:pt x="368" y="8791"/>
                    <a:pt x="1066" y="9805"/>
                  </a:cubicBezTo>
                  <a:cubicBezTo>
                    <a:pt x="1711" y="10746"/>
                    <a:pt x="2595" y="11476"/>
                    <a:pt x="3631" y="11927"/>
                  </a:cubicBezTo>
                  <a:lnTo>
                    <a:pt x="3631" y="12914"/>
                  </a:lnTo>
                  <a:cubicBezTo>
                    <a:pt x="3394" y="13001"/>
                    <a:pt x="3224" y="13228"/>
                    <a:pt x="3224" y="13495"/>
                  </a:cubicBezTo>
                  <a:lnTo>
                    <a:pt x="3224" y="14072"/>
                  </a:lnTo>
                  <a:cubicBezTo>
                    <a:pt x="3224" y="14414"/>
                    <a:pt x="3502" y="14692"/>
                    <a:pt x="3845" y="14692"/>
                  </a:cubicBezTo>
                  <a:lnTo>
                    <a:pt x="4232" y="14692"/>
                  </a:lnTo>
                  <a:lnTo>
                    <a:pt x="4232" y="15625"/>
                  </a:lnTo>
                  <a:cubicBezTo>
                    <a:pt x="4232" y="15947"/>
                    <a:pt x="4493" y="16208"/>
                    <a:pt x="4812" y="16208"/>
                  </a:cubicBezTo>
                  <a:lnTo>
                    <a:pt x="7217" y="16208"/>
                  </a:lnTo>
                  <a:cubicBezTo>
                    <a:pt x="7537" y="16208"/>
                    <a:pt x="7797" y="15947"/>
                    <a:pt x="7797" y="15625"/>
                  </a:cubicBezTo>
                  <a:lnTo>
                    <a:pt x="7797" y="14692"/>
                  </a:lnTo>
                  <a:lnTo>
                    <a:pt x="8185" y="14692"/>
                  </a:lnTo>
                  <a:cubicBezTo>
                    <a:pt x="8527" y="14692"/>
                    <a:pt x="8805" y="14414"/>
                    <a:pt x="8805" y="14072"/>
                  </a:cubicBezTo>
                  <a:lnTo>
                    <a:pt x="8805" y="13495"/>
                  </a:lnTo>
                  <a:cubicBezTo>
                    <a:pt x="8805" y="13228"/>
                    <a:pt x="8635" y="13001"/>
                    <a:pt x="8399" y="12914"/>
                  </a:cubicBezTo>
                  <a:lnTo>
                    <a:pt x="8399" y="11927"/>
                  </a:lnTo>
                  <a:cubicBezTo>
                    <a:pt x="9745" y="11341"/>
                    <a:pt x="10827" y="10289"/>
                    <a:pt x="11455" y="8946"/>
                  </a:cubicBezTo>
                  <a:cubicBezTo>
                    <a:pt x="11518" y="8814"/>
                    <a:pt x="11460" y="8656"/>
                    <a:pt x="11328" y="8593"/>
                  </a:cubicBezTo>
                  <a:cubicBezTo>
                    <a:pt x="11291" y="8576"/>
                    <a:pt x="11253" y="8568"/>
                    <a:pt x="11215" y="8568"/>
                  </a:cubicBezTo>
                  <a:cubicBezTo>
                    <a:pt x="11115" y="8568"/>
                    <a:pt x="11019" y="8625"/>
                    <a:pt x="10974" y="8722"/>
                  </a:cubicBezTo>
                  <a:cubicBezTo>
                    <a:pt x="10434" y="9875"/>
                    <a:pt x="9527" y="10793"/>
                    <a:pt x="8398" y="11341"/>
                  </a:cubicBezTo>
                  <a:lnTo>
                    <a:pt x="8398" y="9899"/>
                  </a:lnTo>
                  <a:lnTo>
                    <a:pt x="8457" y="9899"/>
                  </a:lnTo>
                  <a:cubicBezTo>
                    <a:pt x="8701" y="9899"/>
                    <a:pt x="8901" y="9700"/>
                    <a:pt x="8901" y="9457"/>
                  </a:cubicBezTo>
                  <a:lnTo>
                    <a:pt x="8901" y="8764"/>
                  </a:lnTo>
                  <a:cubicBezTo>
                    <a:pt x="8901" y="8519"/>
                    <a:pt x="8701" y="8320"/>
                    <a:pt x="8457" y="8320"/>
                  </a:cubicBezTo>
                  <a:lnTo>
                    <a:pt x="7781" y="8320"/>
                  </a:lnTo>
                  <a:cubicBezTo>
                    <a:pt x="7537" y="8320"/>
                    <a:pt x="7338" y="8519"/>
                    <a:pt x="7338" y="8764"/>
                  </a:cubicBezTo>
                  <a:lnTo>
                    <a:pt x="7338" y="9457"/>
                  </a:lnTo>
                  <a:cubicBezTo>
                    <a:pt x="7338" y="9700"/>
                    <a:pt x="7537" y="9899"/>
                    <a:pt x="7781" y="9899"/>
                  </a:cubicBezTo>
                  <a:lnTo>
                    <a:pt x="7866" y="9899"/>
                  </a:lnTo>
                  <a:lnTo>
                    <a:pt x="7866" y="12875"/>
                  </a:lnTo>
                  <a:lnTo>
                    <a:pt x="7479" y="12875"/>
                  </a:lnTo>
                  <a:lnTo>
                    <a:pt x="7479" y="10836"/>
                  </a:lnTo>
                  <a:cubicBezTo>
                    <a:pt x="7479" y="10666"/>
                    <a:pt x="7395" y="10465"/>
                    <a:pt x="7277" y="10345"/>
                  </a:cubicBezTo>
                  <a:lnTo>
                    <a:pt x="5271" y="8324"/>
                  </a:lnTo>
                  <a:lnTo>
                    <a:pt x="5357" y="8238"/>
                  </a:lnTo>
                  <a:cubicBezTo>
                    <a:pt x="5528" y="8066"/>
                    <a:pt x="5528" y="7784"/>
                    <a:pt x="5357" y="7612"/>
                  </a:cubicBezTo>
                  <a:lnTo>
                    <a:pt x="4878" y="7129"/>
                  </a:lnTo>
                  <a:cubicBezTo>
                    <a:pt x="4795" y="7045"/>
                    <a:pt x="4683" y="6999"/>
                    <a:pt x="4565" y="6999"/>
                  </a:cubicBezTo>
                  <a:cubicBezTo>
                    <a:pt x="4446" y="6999"/>
                    <a:pt x="4334" y="7045"/>
                    <a:pt x="4250" y="7129"/>
                  </a:cubicBezTo>
                  <a:lnTo>
                    <a:pt x="3766" y="7618"/>
                  </a:lnTo>
                  <a:cubicBezTo>
                    <a:pt x="3594" y="7790"/>
                    <a:pt x="3594" y="8072"/>
                    <a:pt x="3766" y="8244"/>
                  </a:cubicBezTo>
                  <a:lnTo>
                    <a:pt x="4244" y="8727"/>
                  </a:lnTo>
                  <a:cubicBezTo>
                    <a:pt x="4329" y="8811"/>
                    <a:pt x="4439" y="8857"/>
                    <a:pt x="4559" y="8857"/>
                  </a:cubicBezTo>
                  <a:cubicBezTo>
                    <a:pt x="4677" y="8857"/>
                    <a:pt x="4789" y="8811"/>
                    <a:pt x="4872" y="8727"/>
                  </a:cubicBezTo>
                  <a:lnTo>
                    <a:pt x="4897" y="8701"/>
                  </a:lnTo>
                  <a:lnTo>
                    <a:pt x="6899" y="10720"/>
                  </a:lnTo>
                  <a:cubicBezTo>
                    <a:pt x="6919" y="10739"/>
                    <a:pt x="6947" y="10807"/>
                    <a:pt x="6947" y="10836"/>
                  </a:cubicBezTo>
                  <a:lnTo>
                    <a:pt x="6947" y="12875"/>
                  </a:lnTo>
                  <a:lnTo>
                    <a:pt x="6397" y="12875"/>
                  </a:lnTo>
                  <a:lnTo>
                    <a:pt x="6397" y="10642"/>
                  </a:lnTo>
                  <a:cubicBezTo>
                    <a:pt x="6397" y="10495"/>
                    <a:pt x="6278" y="10376"/>
                    <a:pt x="6131" y="10376"/>
                  </a:cubicBezTo>
                  <a:cubicBezTo>
                    <a:pt x="5985" y="10376"/>
                    <a:pt x="5866" y="10495"/>
                    <a:pt x="5866" y="10642"/>
                  </a:cubicBezTo>
                  <a:lnTo>
                    <a:pt x="5866" y="12875"/>
                  </a:lnTo>
                  <a:lnTo>
                    <a:pt x="5062" y="12875"/>
                  </a:lnTo>
                  <a:lnTo>
                    <a:pt x="5062" y="10973"/>
                  </a:lnTo>
                  <a:lnTo>
                    <a:pt x="5133" y="10973"/>
                  </a:lnTo>
                  <a:cubicBezTo>
                    <a:pt x="5378" y="10973"/>
                    <a:pt x="5577" y="10774"/>
                    <a:pt x="5577" y="10530"/>
                  </a:cubicBezTo>
                  <a:lnTo>
                    <a:pt x="5577" y="9838"/>
                  </a:lnTo>
                  <a:cubicBezTo>
                    <a:pt x="5577" y="9593"/>
                    <a:pt x="5378" y="9394"/>
                    <a:pt x="5133" y="9394"/>
                  </a:cubicBezTo>
                  <a:lnTo>
                    <a:pt x="4458" y="9394"/>
                  </a:lnTo>
                  <a:cubicBezTo>
                    <a:pt x="4214" y="9394"/>
                    <a:pt x="4014" y="9592"/>
                    <a:pt x="4014" y="9838"/>
                  </a:cubicBezTo>
                  <a:lnTo>
                    <a:pt x="4014" y="10530"/>
                  </a:lnTo>
                  <a:cubicBezTo>
                    <a:pt x="4014" y="10774"/>
                    <a:pt x="4214" y="10973"/>
                    <a:pt x="4458" y="10973"/>
                  </a:cubicBezTo>
                  <a:lnTo>
                    <a:pt x="4530" y="10973"/>
                  </a:lnTo>
                  <a:lnTo>
                    <a:pt x="4530" y="12875"/>
                  </a:lnTo>
                  <a:lnTo>
                    <a:pt x="4162" y="12875"/>
                  </a:lnTo>
                  <a:lnTo>
                    <a:pt x="4162" y="11749"/>
                  </a:lnTo>
                  <a:cubicBezTo>
                    <a:pt x="4162" y="11641"/>
                    <a:pt x="4096" y="11543"/>
                    <a:pt x="3995" y="11503"/>
                  </a:cubicBezTo>
                  <a:cubicBezTo>
                    <a:pt x="2986" y="11100"/>
                    <a:pt x="2124" y="10409"/>
                    <a:pt x="1503" y="9504"/>
                  </a:cubicBezTo>
                  <a:cubicBezTo>
                    <a:pt x="867" y="8579"/>
                    <a:pt x="532" y="7493"/>
                    <a:pt x="532" y="6363"/>
                  </a:cubicBezTo>
                  <a:cubicBezTo>
                    <a:pt x="532" y="3316"/>
                    <a:pt x="2991" y="837"/>
                    <a:pt x="6014" y="837"/>
                  </a:cubicBezTo>
                  <a:cubicBezTo>
                    <a:pt x="6608" y="837"/>
                    <a:pt x="7180" y="933"/>
                    <a:pt x="7715" y="1109"/>
                  </a:cubicBezTo>
                  <a:lnTo>
                    <a:pt x="7443" y="1383"/>
                  </a:lnTo>
                  <a:cubicBezTo>
                    <a:pt x="7272" y="1557"/>
                    <a:pt x="7272" y="1837"/>
                    <a:pt x="7443" y="2010"/>
                  </a:cubicBezTo>
                  <a:lnTo>
                    <a:pt x="7805" y="2375"/>
                  </a:lnTo>
                  <a:lnTo>
                    <a:pt x="7805" y="2376"/>
                  </a:lnTo>
                  <a:cubicBezTo>
                    <a:pt x="7805" y="2377"/>
                    <a:pt x="7804" y="2379"/>
                    <a:pt x="7803" y="2380"/>
                  </a:cubicBezTo>
                  <a:lnTo>
                    <a:pt x="7705" y="2620"/>
                  </a:lnTo>
                  <a:cubicBezTo>
                    <a:pt x="7705" y="2621"/>
                    <a:pt x="7704" y="2622"/>
                    <a:pt x="7704" y="2623"/>
                  </a:cubicBezTo>
                  <a:lnTo>
                    <a:pt x="7194" y="2623"/>
                  </a:lnTo>
                  <a:cubicBezTo>
                    <a:pt x="6950" y="2623"/>
                    <a:pt x="6752" y="2821"/>
                    <a:pt x="6752" y="3065"/>
                  </a:cubicBezTo>
                  <a:lnTo>
                    <a:pt x="6752" y="4037"/>
                  </a:lnTo>
                  <a:cubicBezTo>
                    <a:pt x="6752" y="4281"/>
                    <a:pt x="6950" y="4480"/>
                    <a:pt x="7194" y="4480"/>
                  </a:cubicBezTo>
                  <a:lnTo>
                    <a:pt x="7704" y="4480"/>
                  </a:lnTo>
                  <a:cubicBezTo>
                    <a:pt x="7705" y="4481"/>
                    <a:pt x="7705" y="4481"/>
                    <a:pt x="7705" y="4482"/>
                  </a:cubicBezTo>
                  <a:lnTo>
                    <a:pt x="7803" y="4721"/>
                  </a:lnTo>
                  <a:cubicBezTo>
                    <a:pt x="7804" y="4722"/>
                    <a:pt x="7805" y="4725"/>
                    <a:pt x="7805" y="4726"/>
                  </a:cubicBezTo>
                  <a:lnTo>
                    <a:pt x="7805" y="4727"/>
                  </a:lnTo>
                  <a:lnTo>
                    <a:pt x="7443" y="5092"/>
                  </a:lnTo>
                  <a:cubicBezTo>
                    <a:pt x="7272" y="5265"/>
                    <a:pt x="7271" y="5546"/>
                    <a:pt x="7443" y="5718"/>
                  </a:cubicBezTo>
                  <a:lnTo>
                    <a:pt x="8123" y="6404"/>
                  </a:lnTo>
                  <a:cubicBezTo>
                    <a:pt x="8208" y="6488"/>
                    <a:pt x="8318" y="6535"/>
                    <a:pt x="8438" y="6535"/>
                  </a:cubicBezTo>
                  <a:cubicBezTo>
                    <a:pt x="8556" y="6535"/>
                    <a:pt x="8668" y="6488"/>
                    <a:pt x="8751" y="6404"/>
                  </a:cubicBezTo>
                  <a:lnTo>
                    <a:pt x="9112" y="6041"/>
                  </a:lnTo>
                  <a:cubicBezTo>
                    <a:pt x="9113" y="6041"/>
                    <a:pt x="9113" y="6041"/>
                    <a:pt x="9114" y="6042"/>
                  </a:cubicBezTo>
                  <a:lnTo>
                    <a:pt x="9349" y="6139"/>
                  </a:lnTo>
                  <a:cubicBezTo>
                    <a:pt x="9350" y="6140"/>
                    <a:pt x="9352" y="6140"/>
                    <a:pt x="9353" y="6141"/>
                  </a:cubicBezTo>
                  <a:lnTo>
                    <a:pt x="9353" y="6659"/>
                  </a:lnTo>
                  <a:cubicBezTo>
                    <a:pt x="9353" y="6903"/>
                    <a:pt x="9552" y="7101"/>
                    <a:pt x="9796" y="7101"/>
                  </a:cubicBezTo>
                  <a:lnTo>
                    <a:pt x="10758" y="7101"/>
                  </a:lnTo>
                  <a:cubicBezTo>
                    <a:pt x="11002" y="7101"/>
                    <a:pt x="11201" y="6903"/>
                    <a:pt x="11201" y="6659"/>
                  </a:cubicBezTo>
                  <a:lnTo>
                    <a:pt x="11201" y="6141"/>
                  </a:lnTo>
                  <a:lnTo>
                    <a:pt x="11202" y="6141"/>
                  </a:lnTo>
                  <a:cubicBezTo>
                    <a:pt x="11203" y="6140"/>
                    <a:pt x="11204" y="6140"/>
                    <a:pt x="11205" y="6139"/>
                  </a:cubicBezTo>
                  <a:lnTo>
                    <a:pt x="11440" y="6042"/>
                  </a:lnTo>
                  <a:cubicBezTo>
                    <a:pt x="11441" y="6041"/>
                    <a:pt x="11442" y="6041"/>
                    <a:pt x="11443" y="6041"/>
                  </a:cubicBezTo>
                  <a:lnTo>
                    <a:pt x="11489" y="6087"/>
                  </a:lnTo>
                  <a:cubicBezTo>
                    <a:pt x="11494" y="6178"/>
                    <a:pt x="11496" y="6271"/>
                    <a:pt x="11496" y="6363"/>
                  </a:cubicBezTo>
                  <a:cubicBezTo>
                    <a:pt x="11496" y="6609"/>
                    <a:pt x="11480" y="6856"/>
                    <a:pt x="11448" y="7098"/>
                  </a:cubicBezTo>
                  <a:cubicBezTo>
                    <a:pt x="11428" y="7243"/>
                    <a:pt x="11531" y="7377"/>
                    <a:pt x="11677" y="7396"/>
                  </a:cubicBezTo>
                  <a:cubicBezTo>
                    <a:pt x="11689" y="7398"/>
                    <a:pt x="11701" y="7398"/>
                    <a:pt x="11712" y="7398"/>
                  </a:cubicBezTo>
                  <a:cubicBezTo>
                    <a:pt x="11844" y="7398"/>
                    <a:pt x="11958" y="7301"/>
                    <a:pt x="11976" y="7167"/>
                  </a:cubicBezTo>
                  <a:cubicBezTo>
                    <a:pt x="12003" y="6956"/>
                    <a:pt x="12020" y="6740"/>
                    <a:pt x="12025" y="6525"/>
                  </a:cubicBezTo>
                  <a:cubicBezTo>
                    <a:pt x="12055" y="6532"/>
                    <a:pt x="12086" y="6535"/>
                    <a:pt x="12117" y="6535"/>
                  </a:cubicBezTo>
                  <a:cubicBezTo>
                    <a:pt x="12235" y="6535"/>
                    <a:pt x="12347" y="6488"/>
                    <a:pt x="12431" y="6404"/>
                  </a:cubicBezTo>
                  <a:lnTo>
                    <a:pt x="13111" y="5718"/>
                  </a:lnTo>
                  <a:cubicBezTo>
                    <a:pt x="13283" y="5546"/>
                    <a:pt x="13283" y="5265"/>
                    <a:pt x="13111" y="5092"/>
                  </a:cubicBezTo>
                  <a:lnTo>
                    <a:pt x="12749" y="4727"/>
                  </a:lnTo>
                  <a:cubicBezTo>
                    <a:pt x="12749" y="4727"/>
                    <a:pt x="12749" y="4727"/>
                    <a:pt x="12749" y="4726"/>
                  </a:cubicBezTo>
                  <a:cubicBezTo>
                    <a:pt x="12750" y="4725"/>
                    <a:pt x="12750" y="4723"/>
                    <a:pt x="12751" y="4721"/>
                  </a:cubicBezTo>
                  <a:lnTo>
                    <a:pt x="12848" y="4482"/>
                  </a:lnTo>
                  <a:cubicBezTo>
                    <a:pt x="12849" y="4482"/>
                    <a:pt x="12849" y="4481"/>
                    <a:pt x="12849" y="4480"/>
                  </a:cubicBezTo>
                  <a:lnTo>
                    <a:pt x="13360" y="4480"/>
                  </a:lnTo>
                  <a:cubicBezTo>
                    <a:pt x="13604" y="4480"/>
                    <a:pt x="13803" y="4281"/>
                    <a:pt x="13803" y="4037"/>
                  </a:cubicBezTo>
                  <a:lnTo>
                    <a:pt x="13803" y="3065"/>
                  </a:lnTo>
                  <a:cubicBezTo>
                    <a:pt x="13803" y="2821"/>
                    <a:pt x="13605" y="2622"/>
                    <a:pt x="13361" y="2622"/>
                  </a:cubicBezTo>
                  <a:lnTo>
                    <a:pt x="12850" y="2622"/>
                  </a:lnTo>
                  <a:cubicBezTo>
                    <a:pt x="12849" y="2621"/>
                    <a:pt x="12849" y="2621"/>
                    <a:pt x="12849" y="2620"/>
                  </a:cubicBezTo>
                  <a:lnTo>
                    <a:pt x="12751" y="2380"/>
                  </a:lnTo>
                  <a:cubicBezTo>
                    <a:pt x="12751" y="2379"/>
                    <a:pt x="12750" y="2377"/>
                    <a:pt x="12750" y="2376"/>
                  </a:cubicBezTo>
                  <a:lnTo>
                    <a:pt x="12750" y="2375"/>
                  </a:lnTo>
                  <a:lnTo>
                    <a:pt x="13112" y="2010"/>
                  </a:lnTo>
                  <a:cubicBezTo>
                    <a:pt x="13283" y="1837"/>
                    <a:pt x="13283" y="1557"/>
                    <a:pt x="13112" y="1383"/>
                  </a:cubicBezTo>
                  <a:lnTo>
                    <a:pt x="12432" y="698"/>
                  </a:lnTo>
                  <a:cubicBezTo>
                    <a:pt x="12347" y="613"/>
                    <a:pt x="12236" y="567"/>
                    <a:pt x="12117" y="567"/>
                  </a:cubicBezTo>
                  <a:cubicBezTo>
                    <a:pt x="11999" y="567"/>
                    <a:pt x="11887" y="613"/>
                    <a:pt x="11804" y="698"/>
                  </a:cubicBezTo>
                  <a:lnTo>
                    <a:pt x="11443" y="1061"/>
                  </a:lnTo>
                  <a:cubicBezTo>
                    <a:pt x="11442" y="1061"/>
                    <a:pt x="11442" y="1061"/>
                    <a:pt x="11441" y="1060"/>
                  </a:cubicBezTo>
                  <a:lnTo>
                    <a:pt x="11206" y="963"/>
                  </a:lnTo>
                  <a:cubicBezTo>
                    <a:pt x="11204" y="963"/>
                    <a:pt x="11203" y="962"/>
                    <a:pt x="11202" y="962"/>
                  </a:cubicBezTo>
                  <a:lnTo>
                    <a:pt x="11202" y="960"/>
                  </a:lnTo>
                  <a:lnTo>
                    <a:pt x="11202" y="443"/>
                  </a:lnTo>
                  <a:cubicBezTo>
                    <a:pt x="11202" y="199"/>
                    <a:pt x="11002" y="0"/>
                    <a:pt x="10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4374363" y="1552008"/>
              <a:ext cx="121758" cy="122587"/>
            </a:xfrm>
            <a:custGeom>
              <a:avLst/>
              <a:gdLst/>
              <a:ahLst/>
              <a:cxnLst/>
              <a:rect l="l" t="t" r="r" b="b"/>
              <a:pathLst>
                <a:path w="3671" h="3696" extrusionOk="0">
                  <a:moveTo>
                    <a:pt x="1835" y="1"/>
                  </a:moveTo>
                  <a:cubicBezTo>
                    <a:pt x="824" y="1"/>
                    <a:pt x="1" y="829"/>
                    <a:pt x="1" y="1848"/>
                  </a:cubicBezTo>
                  <a:cubicBezTo>
                    <a:pt x="1" y="2866"/>
                    <a:pt x="824" y="3695"/>
                    <a:pt x="1835" y="3695"/>
                  </a:cubicBezTo>
                  <a:cubicBezTo>
                    <a:pt x="2848" y="3695"/>
                    <a:pt x="3670" y="2866"/>
                    <a:pt x="3670" y="1848"/>
                  </a:cubicBezTo>
                  <a:cubicBezTo>
                    <a:pt x="3670" y="1651"/>
                    <a:pt x="3639" y="1457"/>
                    <a:pt x="3579" y="1270"/>
                  </a:cubicBezTo>
                  <a:cubicBezTo>
                    <a:pt x="3543" y="1158"/>
                    <a:pt x="3439" y="1087"/>
                    <a:pt x="3327" y="1087"/>
                  </a:cubicBezTo>
                  <a:cubicBezTo>
                    <a:pt x="3299" y="1087"/>
                    <a:pt x="3271" y="1091"/>
                    <a:pt x="3243" y="1100"/>
                  </a:cubicBezTo>
                  <a:cubicBezTo>
                    <a:pt x="3103" y="1146"/>
                    <a:pt x="3028" y="1297"/>
                    <a:pt x="3074" y="1435"/>
                  </a:cubicBezTo>
                  <a:cubicBezTo>
                    <a:pt x="3117" y="1568"/>
                    <a:pt x="3139" y="1707"/>
                    <a:pt x="3139" y="1848"/>
                  </a:cubicBezTo>
                  <a:cubicBezTo>
                    <a:pt x="3139" y="2573"/>
                    <a:pt x="2554" y="3163"/>
                    <a:pt x="1835" y="3163"/>
                  </a:cubicBezTo>
                  <a:cubicBezTo>
                    <a:pt x="1117" y="3163"/>
                    <a:pt x="533" y="2573"/>
                    <a:pt x="533" y="1848"/>
                  </a:cubicBezTo>
                  <a:cubicBezTo>
                    <a:pt x="533" y="1123"/>
                    <a:pt x="1117" y="533"/>
                    <a:pt x="1835" y="533"/>
                  </a:cubicBezTo>
                  <a:cubicBezTo>
                    <a:pt x="1983" y="533"/>
                    <a:pt x="2128" y="557"/>
                    <a:pt x="2267" y="607"/>
                  </a:cubicBezTo>
                  <a:cubicBezTo>
                    <a:pt x="2296" y="617"/>
                    <a:pt x="2326" y="622"/>
                    <a:pt x="2355" y="622"/>
                  </a:cubicBezTo>
                  <a:cubicBezTo>
                    <a:pt x="2464" y="622"/>
                    <a:pt x="2567" y="554"/>
                    <a:pt x="2606" y="444"/>
                  </a:cubicBezTo>
                  <a:cubicBezTo>
                    <a:pt x="2655" y="306"/>
                    <a:pt x="2582" y="154"/>
                    <a:pt x="2443" y="105"/>
                  </a:cubicBezTo>
                  <a:cubicBezTo>
                    <a:pt x="2248" y="36"/>
                    <a:pt x="2044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4404413" y="1582290"/>
              <a:ext cx="61658" cy="62023"/>
            </a:xfrm>
            <a:custGeom>
              <a:avLst/>
              <a:gdLst/>
              <a:ahLst/>
              <a:cxnLst/>
              <a:rect l="l" t="t" r="r" b="b"/>
              <a:pathLst>
                <a:path w="1859" h="1870" extrusionOk="0">
                  <a:moveTo>
                    <a:pt x="929" y="532"/>
                  </a:moveTo>
                  <a:cubicBezTo>
                    <a:pt x="1149" y="532"/>
                    <a:pt x="1327" y="713"/>
                    <a:pt x="1327" y="935"/>
                  </a:cubicBezTo>
                  <a:cubicBezTo>
                    <a:pt x="1327" y="1157"/>
                    <a:pt x="1149" y="1337"/>
                    <a:pt x="929" y="1337"/>
                  </a:cubicBezTo>
                  <a:cubicBezTo>
                    <a:pt x="711" y="1337"/>
                    <a:pt x="532" y="1157"/>
                    <a:pt x="532" y="935"/>
                  </a:cubicBezTo>
                  <a:cubicBezTo>
                    <a:pt x="532" y="713"/>
                    <a:pt x="711" y="532"/>
                    <a:pt x="929" y="532"/>
                  </a:cubicBezTo>
                  <a:close/>
                  <a:moveTo>
                    <a:pt x="929" y="1"/>
                  </a:moveTo>
                  <a:cubicBezTo>
                    <a:pt x="417" y="1"/>
                    <a:pt x="0" y="420"/>
                    <a:pt x="0" y="935"/>
                  </a:cubicBezTo>
                  <a:cubicBezTo>
                    <a:pt x="0" y="1450"/>
                    <a:pt x="417" y="1869"/>
                    <a:pt x="929" y="1869"/>
                  </a:cubicBezTo>
                  <a:cubicBezTo>
                    <a:pt x="1442" y="1869"/>
                    <a:pt x="1859" y="1450"/>
                    <a:pt x="1859" y="935"/>
                  </a:cubicBezTo>
                  <a:cubicBezTo>
                    <a:pt x="1859" y="421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4271843" y="1668559"/>
              <a:ext cx="51808" cy="115854"/>
            </a:xfrm>
            <a:custGeom>
              <a:avLst/>
              <a:gdLst/>
              <a:ahLst/>
              <a:cxnLst/>
              <a:rect l="l" t="t" r="r" b="b"/>
              <a:pathLst>
                <a:path w="1562" h="3493" extrusionOk="0">
                  <a:moveTo>
                    <a:pt x="1030" y="532"/>
                  </a:moveTo>
                  <a:lnTo>
                    <a:pt x="1030" y="1048"/>
                  </a:lnTo>
                  <a:lnTo>
                    <a:pt x="532" y="1048"/>
                  </a:lnTo>
                  <a:lnTo>
                    <a:pt x="532" y="532"/>
                  </a:lnTo>
                  <a:close/>
                  <a:moveTo>
                    <a:pt x="443" y="0"/>
                  </a:moveTo>
                  <a:cubicBezTo>
                    <a:pt x="198" y="0"/>
                    <a:pt x="0" y="200"/>
                    <a:pt x="0" y="444"/>
                  </a:cubicBezTo>
                  <a:lnTo>
                    <a:pt x="0" y="1136"/>
                  </a:lnTo>
                  <a:cubicBezTo>
                    <a:pt x="0" y="1380"/>
                    <a:pt x="198" y="1579"/>
                    <a:pt x="443" y="1579"/>
                  </a:cubicBezTo>
                  <a:lnTo>
                    <a:pt x="515" y="1579"/>
                  </a:lnTo>
                  <a:lnTo>
                    <a:pt x="515" y="3226"/>
                  </a:lnTo>
                  <a:cubicBezTo>
                    <a:pt x="515" y="3374"/>
                    <a:pt x="634" y="3492"/>
                    <a:pt x="780" y="3492"/>
                  </a:cubicBezTo>
                  <a:cubicBezTo>
                    <a:pt x="927" y="3492"/>
                    <a:pt x="1046" y="3374"/>
                    <a:pt x="1046" y="3226"/>
                  </a:cubicBezTo>
                  <a:lnTo>
                    <a:pt x="1046" y="1579"/>
                  </a:lnTo>
                  <a:lnTo>
                    <a:pt x="1118" y="1579"/>
                  </a:lnTo>
                  <a:cubicBezTo>
                    <a:pt x="1363" y="1579"/>
                    <a:pt x="1562" y="1380"/>
                    <a:pt x="1562" y="1136"/>
                  </a:cubicBezTo>
                  <a:lnTo>
                    <a:pt x="1562" y="444"/>
                  </a:lnTo>
                  <a:cubicBezTo>
                    <a:pt x="1562" y="200"/>
                    <a:pt x="1364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4288891" y="1431080"/>
              <a:ext cx="17678" cy="42255"/>
            </a:xfrm>
            <a:custGeom>
              <a:avLst/>
              <a:gdLst/>
              <a:ahLst/>
              <a:cxnLst/>
              <a:rect l="l" t="t" r="r" b="b"/>
              <a:pathLst>
                <a:path w="533" h="1274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1008"/>
                  </a:lnTo>
                  <a:cubicBezTo>
                    <a:pt x="1" y="1154"/>
                    <a:pt x="120" y="1273"/>
                    <a:pt x="266" y="1273"/>
                  </a:cubicBezTo>
                  <a:cubicBezTo>
                    <a:pt x="413" y="1273"/>
                    <a:pt x="532" y="1154"/>
                    <a:pt x="532" y="1008"/>
                  </a:cubicBezTo>
                  <a:lnTo>
                    <a:pt x="532" y="267"/>
                  </a:lnTo>
                  <a:cubicBezTo>
                    <a:pt x="532" y="120"/>
                    <a:pt x="413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4209985" y="1443252"/>
              <a:ext cx="26766" cy="41194"/>
            </a:xfrm>
            <a:custGeom>
              <a:avLst/>
              <a:gdLst/>
              <a:ahLst/>
              <a:cxnLst/>
              <a:rect l="l" t="t" r="r" b="b"/>
              <a:pathLst>
                <a:path w="807" h="1242" extrusionOk="0">
                  <a:moveTo>
                    <a:pt x="298" y="1"/>
                  </a:moveTo>
                  <a:cubicBezTo>
                    <a:pt x="272" y="1"/>
                    <a:pt x="247" y="4"/>
                    <a:pt x="221" y="12"/>
                  </a:cubicBezTo>
                  <a:cubicBezTo>
                    <a:pt x="81" y="54"/>
                    <a:pt x="1" y="202"/>
                    <a:pt x="43" y="342"/>
                  </a:cubicBezTo>
                  <a:lnTo>
                    <a:pt x="255" y="1052"/>
                  </a:lnTo>
                  <a:cubicBezTo>
                    <a:pt x="289" y="1168"/>
                    <a:pt x="395" y="1242"/>
                    <a:pt x="510" y="1242"/>
                  </a:cubicBezTo>
                  <a:cubicBezTo>
                    <a:pt x="535" y="1242"/>
                    <a:pt x="560" y="1239"/>
                    <a:pt x="586" y="1230"/>
                  </a:cubicBezTo>
                  <a:cubicBezTo>
                    <a:pt x="727" y="1188"/>
                    <a:pt x="807" y="1041"/>
                    <a:pt x="764" y="900"/>
                  </a:cubicBezTo>
                  <a:lnTo>
                    <a:pt x="552" y="190"/>
                  </a:lnTo>
                  <a:cubicBezTo>
                    <a:pt x="518" y="75"/>
                    <a:pt x="412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4138675" y="1477348"/>
              <a:ext cx="33566" cy="38209"/>
            </a:xfrm>
            <a:custGeom>
              <a:avLst/>
              <a:gdLst/>
              <a:ahLst/>
              <a:cxnLst/>
              <a:rect l="l" t="t" r="r" b="b"/>
              <a:pathLst>
                <a:path w="1012" h="1152" extrusionOk="0">
                  <a:moveTo>
                    <a:pt x="304" y="0"/>
                  </a:moveTo>
                  <a:cubicBezTo>
                    <a:pt x="253" y="0"/>
                    <a:pt x="203" y="15"/>
                    <a:pt x="158" y="44"/>
                  </a:cubicBezTo>
                  <a:cubicBezTo>
                    <a:pt x="34" y="124"/>
                    <a:pt x="1" y="290"/>
                    <a:pt x="81" y="412"/>
                  </a:cubicBezTo>
                  <a:lnTo>
                    <a:pt x="487" y="1031"/>
                  </a:lnTo>
                  <a:cubicBezTo>
                    <a:pt x="539" y="1109"/>
                    <a:pt x="623" y="1151"/>
                    <a:pt x="710" y="1151"/>
                  </a:cubicBezTo>
                  <a:cubicBezTo>
                    <a:pt x="759" y="1151"/>
                    <a:pt x="811" y="1137"/>
                    <a:pt x="855" y="1107"/>
                  </a:cubicBezTo>
                  <a:cubicBezTo>
                    <a:pt x="978" y="1027"/>
                    <a:pt x="1012" y="862"/>
                    <a:pt x="932" y="739"/>
                  </a:cubicBezTo>
                  <a:lnTo>
                    <a:pt x="525" y="120"/>
                  </a:lnTo>
                  <a:cubicBezTo>
                    <a:pt x="475" y="42"/>
                    <a:pt x="39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4080466" y="1530516"/>
              <a:ext cx="38574" cy="33433"/>
            </a:xfrm>
            <a:custGeom>
              <a:avLst/>
              <a:gdLst/>
              <a:ahLst/>
              <a:cxnLst/>
              <a:rect l="l" t="t" r="r" b="b"/>
              <a:pathLst>
                <a:path w="1163" h="1008" extrusionOk="0">
                  <a:moveTo>
                    <a:pt x="298" y="0"/>
                  </a:moveTo>
                  <a:cubicBezTo>
                    <a:pt x="223" y="0"/>
                    <a:pt x="147" y="32"/>
                    <a:pt x="94" y="94"/>
                  </a:cubicBezTo>
                  <a:cubicBezTo>
                    <a:pt x="1" y="207"/>
                    <a:pt x="15" y="375"/>
                    <a:pt x="127" y="469"/>
                  </a:cubicBezTo>
                  <a:lnTo>
                    <a:pt x="693" y="945"/>
                  </a:lnTo>
                  <a:cubicBezTo>
                    <a:pt x="743" y="987"/>
                    <a:pt x="804" y="1007"/>
                    <a:pt x="864" y="1007"/>
                  </a:cubicBezTo>
                  <a:cubicBezTo>
                    <a:pt x="940" y="1007"/>
                    <a:pt x="1015" y="975"/>
                    <a:pt x="1068" y="913"/>
                  </a:cubicBezTo>
                  <a:cubicBezTo>
                    <a:pt x="1162" y="800"/>
                    <a:pt x="1148" y="632"/>
                    <a:pt x="1035" y="538"/>
                  </a:cubicBezTo>
                  <a:lnTo>
                    <a:pt x="469" y="63"/>
                  </a:lnTo>
                  <a:cubicBezTo>
                    <a:pt x="419" y="21"/>
                    <a:pt x="359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4039604" y="1598244"/>
              <a:ext cx="42587" cy="27363"/>
            </a:xfrm>
            <a:custGeom>
              <a:avLst/>
              <a:gdLst/>
              <a:ahLst/>
              <a:cxnLst/>
              <a:rect l="l" t="t" r="r" b="b"/>
              <a:pathLst>
                <a:path w="1284" h="825" extrusionOk="0">
                  <a:moveTo>
                    <a:pt x="303" y="0"/>
                  </a:moveTo>
                  <a:cubicBezTo>
                    <a:pt x="200" y="0"/>
                    <a:pt x="102" y="60"/>
                    <a:pt x="58" y="160"/>
                  </a:cubicBezTo>
                  <a:cubicBezTo>
                    <a:pt x="1" y="296"/>
                    <a:pt x="62" y="452"/>
                    <a:pt x="197" y="510"/>
                  </a:cubicBezTo>
                  <a:lnTo>
                    <a:pt x="876" y="803"/>
                  </a:lnTo>
                  <a:cubicBezTo>
                    <a:pt x="909" y="817"/>
                    <a:pt x="945" y="825"/>
                    <a:pt x="980" y="825"/>
                  </a:cubicBezTo>
                  <a:cubicBezTo>
                    <a:pt x="1083" y="825"/>
                    <a:pt x="1182" y="765"/>
                    <a:pt x="1225" y="664"/>
                  </a:cubicBezTo>
                  <a:cubicBezTo>
                    <a:pt x="1283" y="529"/>
                    <a:pt x="1221" y="373"/>
                    <a:pt x="1086" y="314"/>
                  </a:cubicBezTo>
                  <a:lnTo>
                    <a:pt x="408" y="22"/>
                  </a:lnTo>
                  <a:cubicBezTo>
                    <a:pt x="374" y="7"/>
                    <a:pt x="33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4020665" y="1674861"/>
              <a:ext cx="42985" cy="20464"/>
            </a:xfrm>
            <a:custGeom>
              <a:avLst/>
              <a:gdLst/>
              <a:ahLst/>
              <a:cxnLst/>
              <a:rect l="l" t="t" r="r" b="b"/>
              <a:pathLst>
                <a:path w="1296" h="617" extrusionOk="0">
                  <a:moveTo>
                    <a:pt x="280" y="0"/>
                  </a:moveTo>
                  <a:cubicBezTo>
                    <a:pt x="148" y="0"/>
                    <a:pt x="34" y="100"/>
                    <a:pt x="17" y="235"/>
                  </a:cubicBezTo>
                  <a:cubicBezTo>
                    <a:pt x="1" y="381"/>
                    <a:pt x="106" y="513"/>
                    <a:pt x="251" y="530"/>
                  </a:cubicBezTo>
                  <a:lnTo>
                    <a:pt x="985" y="615"/>
                  </a:lnTo>
                  <a:cubicBezTo>
                    <a:pt x="995" y="616"/>
                    <a:pt x="1005" y="616"/>
                    <a:pt x="1015" y="616"/>
                  </a:cubicBezTo>
                  <a:cubicBezTo>
                    <a:pt x="1149" y="616"/>
                    <a:pt x="1264" y="517"/>
                    <a:pt x="1279" y="381"/>
                  </a:cubicBezTo>
                  <a:cubicBezTo>
                    <a:pt x="1296" y="235"/>
                    <a:pt x="1192" y="104"/>
                    <a:pt x="1045" y="87"/>
                  </a:cubicBezTo>
                  <a:lnTo>
                    <a:pt x="312" y="2"/>
                  </a:ln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4023584" y="1749587"/>
              <a:ext cx="43217" cy="21990"/>
            </a:xfrm>
            <a:custGeom>
              <a:avLst/>
              <a:gdLst/>
              <a:ahLst/>
              <a:cxnLst/>
              <a:rect l="l" t="t" r="r" b="b"/>
              <a:pathLst>
                <a:path w="1303" h="663" extrusionOk="0">
                  <a:moveTo>
                    <a:pt x="1015" y="1"/>
                  </a:moveTo>
                  <a:cubicBezTo>
                    <a:pt x="999" y="1"/>
                    <a:pt x="983" y="2"/>
                    <a:pt x="967" y="5"/>
                  </a:cubicBezTo>
                  <a:lnTo>
                    <a:pt x="240" y="134"/>
                  </a:lnTo>
                  <a:cubicBezTo>
                    <a:pt x="97" y="160"/>
                    <a:pt x="0" y="299"/>
                    <a:pt x="26" y="444"/>
                  </a:cubicBezTo>
                  <a:cubicBezTo>
                    <a:pt x="48" y="572"/>
                    <a:pt x="161" y="662"/>
                    <a:pt x="288" y="662"/>
                  </a:cubicBezTo>
                  <a:cubicBezTo>
                    <a:pt x="303" y="662"/>
                    <a:pt x="319" y="661"/>
                    <a:pt x="335" y="658"/>
                  </a:cubicBezTo>
                  <a:lnTo>
                    <a:pt x="1061" y="528"/>
                  </a:lnTo>
                  <a:cubicBezTo>
                    <a:pt x="1206" y="502"/>
                    <a:pt x="1302" y="364"/>
                    <a:pt x="1276" y="220"/>
                  </a:cubicBezTo>
                  <a:cubicBezTo>
                    <a:pt x="1253" y="91"/>
                    <a:pt x="1141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4048625" y="1817647"/>
              <a:ext cx="42023" cy="28723"/>
            </a:xfrm>
            <a:custGeom>
              <a:avLst/>
              <a:gdLst/>
              <a:ahLst/>
              <a:cxnLst/>
              <a:rect l="l" t="t" r="r" b="b"/>
              <a:pathLst>
                <a:path w="1267" h="866" extrusionOk="0">
                  <a:moveTo>
                    <a:pt x="962" y="1"/>
                  </a:moveTo>
                  <a:cubicBezTo>
                    <a:pt x="922" y="1"/>
                    <a:pt x="881" y="10"/>
                    <a:pt x="843" y="29"/>
                  </a:cubicBezTo>
                  <a:lnTo>
                    <a:pt x="184" y="364"/>
                  </a:lnTo>
                  <a:cubicBezTo>
                    <a:pt x="53" y="430"/>
                    <a:pt x="1" y="590"/>
                    <a:pt x="67" y="720"/>
                  </a:cubicBezTo>
                  <a:cubicBezTo>
                    <a:pt x="114" y="813"/>
                    <a:pt x="207" y="866"/>
                    <a:pt x="304" y="866"/>
                  </a:cubicBezTo>
                  <a:cubicBezTo>
                    <a:pt x="345" y="866"/>
                    <a:pt x="386" y="858"/>
                    <a:pt x="424" y="837"/>
                  </a:cubicBezTo>
                  <a:lnTo>
                    <a:pt x="1083" y="504"/>
                  </a:lnTo>
                  <a:cubicBezTo>
                    <a:pt x="1215" y="438"/>
                    <a:pt x="1267" y="278"/>
                    <a:pt x="1200" y="146"/>
                  </a:cubicBezTo>
                  <a:cubicBezTo>
                    <a:pt x="1153" y="54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4094861" y="1876121"/>
              <a:ext cx="37313" cy="34594"/>
            </a:xfrm>
            <a:custGeom>
              <a:avLst/>
              <a:gdLst/>
              <a:ahLst/>
              <a:cxnLst/>
              <a:rect l="l" t="t" r="r" b="b"/>
              <a:pathLst>
                <a:path w="1125" h="1043" extrusionOk="0">
                  <a:moveTo>
                    <a:pt x="830" y="1"/>
                  </a:moveTo>
                  <a:cubicBezTo>
                    <a:pt x="764" y="1"/>
                    <a:pt x="698" y="25"/>
                    <a:pt x="647" y="74"/>
                  </a:cubicBezTo>
                  <a:lnTo>
                    <a:pt x="111" y="584"/>
                  </a:lnTo>
                  <a:cubicBezTo>
                    <a:pt x="5" y="685"/>
                    <a:pt x="0" y="854"/>
                    <a:pt x="102" y="959"/>
                  </a:cubicBezTo>
                  <a:cubicBezTo>
                    <a:pt x="154" y="1015"/>
                    <a:pt x="224" y="1042"/>
                    <a:pt x="295" y="1042"/>
                  </a:cubicBezTo>
                  <a:cubicBezTo>
                    <a:pt x="361" y="1042"/>
                    <a:pt x="426" y="1018"/>
                    <a:pt x="478" y="969"/>
                  </a:cubicBezTo>
                  <a:lnTo>
                    <a:pt x="1014" y="459"/>
                  </a:lnTo>
                  <a:cubicBezTo>
                    <a:pt x="1119" y="358"/>
                    <a:pt x="1124" y="189"/>
                    <a:pt x="1023" y="84"/>
                  </a:cubicBezTo>
                  <a:cubicBezTo>
                    <a:pt x="970" y="28"/>
                    <a:pt x="900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4190814" y="1648659"/>
              <a:ext cx="51841" cy="52371"/>
            </a:xfrm>
            <a:custGeom>
              <a:avLst/>
              <a:gdLst/>
              <a:ahLst/>
              <a:cxnLst/>
              <a:rect l="l" t="t" r="r" b="b"/>
              <a:pathLst>
                <a:path w="1563" h="1579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36"/>
                  </a:lnTo>
                  <a:cubicBezTo>
                    <a:pt x="1" y="1381"/>
                    <a:pt x="200" y="1579"/>
                    <a:pt x="443" y="1579"/>
                  </a:cubicBezTo>
                  <a:lnTo>
                    <a:pt x="1120" y="1579"/>
                  </a:lnTo>
                  <a:cubicBezTo>
                    <a:pt x="1364" y="1579"/>
                    <a:pt x="1562" y="1381"/>
                    <a:pt x="1562" y="1136"/>
                  </a:cubicBezTo>
                  <a:lnTo>
                    <a:pt x="1562" y="443"/>
                  </a:lnTo>
                  <a:cubicBezTo>
                    <a:pt x="1562" y="199"/>
                    <a:pt x="136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4231047" y="1581063"/>
              <a:ext cx="51841" cy="52405"/>
            </a:xfrm>
            <a:custGeom>
              <a:avLst/>
              <a:gdLst/>
              <a:ahLst/>
              <a:cxnLst/>
              <a:rect l="l" t="t" r="r" b="b"/>
              <a:pathLst>
                <a:path w="1563" h="1580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4" y="1"/>
                  </a:moveTo>
                  <a:cubicBezTo>
                    <a:pt x="199" y="1"/>
                    <a:pt x="0" y="200"/>
                    <a:pt x="0" y="444"/>
                  </a:cubicBezTo>
                  <a:lnTo>
                    <a:pt x="0" y="1137"/>
                  </a:lnTo>
                  <a:cubicBezTo>
                    <a:pt x="0" y="1382"/>
                    <a:pt x="199" y="1580"/>
                    <a:pt x="444" y="1580"/>
                  </a:cubicBezTo>
                  <a:lnTo>
                    <a:pt x="1119" y="1580"/>
                  </a:lnTo>
                  <a:cubicBezTo>
                    <a:pt x="1364" y="1580"/>
                    <a:pt x="1563" y="1382"/>
                    <a:pt x="1563" y="1137"/>
                  </a:cubicBezTo>
                  <a:lnTo>
                    <a:pt x="1563" y="444"/>
                  </a:lnTo>
                  <a:cubicBezTo>
                    <a:pt x="1563" y="200"/>
                    <a:pt x="1364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39"/>
          <p:cNvGrpSpPr/>
          <p:nvPr/>
        </p:nvGrpSpPr>
        <p:grpSpPr>
          <a:xfrm>
            <a:off x="4276642" y="1793289"/>
            <a:ext cx="590713" cy="601957"/>
            <a:chOff x="1230449" y="2288393"/>
            <a:chExt cx="590713" cy="601957"/>
          </a:xfrm>
        </p:grpSpPr>
        <p:sp>
          <p:nvSpPr>
            <p:cNvPr id="1348" name="Google Shape;1348;p39"/>
            <p:cNvSpPr/>
            <p:nvPr/>
          </p:nvSpPr>
          <p:spPr>
            <a:xfrm>
              <a:off x="1293202" y="2564645"/>
              <a:ext cx="80995" cy="55556"/>
            </a:xfrm>
            <a:custGeom>
              <a:avLst/>
              <a:gdLst/>
              <a:ahLst/>
              <a:cxnLst/>
              <a:rect l="l" t="t" r="r" b="b"/>
              <a:pathLst>
                <a:path w="2442" h="1675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1042"/>
                    <a:pt x="635" y="1675"/>
                    <a:pt x="1414" y="1675"/>
                  </a:cubicBezTo>
                  <a:lnTo>
                    <a:pt x="2177" y="1675"/>
                  </a:lnTo>
                  <a:cubicBezTo>
                    <a:pt x="2324" y="1675"/>
                    <a:pt x="2442" y="1556"/>
                    <a:pt x="2442" y="1409"/>
                  </a:cubicBezTo>
                  <a:cubicBezTo>
                    <a:pt x="2442" y="1262"/>
                    <a:pt x="2324" y="1143"/>
                    <a:pt x="2176" y="1143"/>
                  </a:cubicBezTo>
                  <a:lnTo>
                    <a:pt x="1414" y="1143"/>
                  </a:lnTo>
                  <a:cubicBezTo>
                    <a:pt x="927" y="1143"/>
                    <a:pt x="531" y="750"/>
                    <a:pt x="531" y="266"/>
                  </a:cubicBezTo>
                  <a:cubicBezTo>
                    <a:pt x="531" y="119"/>
                    <a:pt x="412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1327796" y="2667796"/>
              <a:ext cx="129287" cy="53798"/>
            </a:xfrm>
            <a:custGeom>
              <a:avLst/>
              <a:gdLst/>
              <a:ahLst/>
              <a:cxnLst/>
              <a:rect l="l" t="t" r="r" b="b"/>
              <a:pathLst>
                <a:path w="3898" h="1622" extrusionOk="0">
                  <a:moveTo>
                    <a:pt x="1361" y="0"/>
                  </a:moveTo>
                  <a:cubicBezTo>
                    <a:pt x="610" y="0"/>
                    <a:pt x="0" y="608"/>
                    <a:pt x="0" y="1355"/>
                  </a:cubicBezTo>
                  <a:cubicBezTo>
                    <a:pt x="0" y="1502"/>
                    <a:pt x="118" y="1621"/>
                    <a:pt x="266" y="1621"/>
                  </a:cubicBezTo>
                  <a:cubicBezTo>
                    <a:pt x="412" y="1621"/>
                    <a:pt x="531" y="1502"/>
                    <a:pt x="531" y="1355"/>
                  </a:cubicBezTo>
                  <a:cubicBezTo>
                    <a:pt x="531" y="902"/>
                    <a:pt x="903" y="532"/>
                    <a:pt x="1361" y="532"/>
                  </a:cubicBezTo>
                  <a:lnTo>
                    <a:pt x="3631" y="532"/>
                  </a:lnTo>
                  <a:cubicBezTo>
                    <a:pt x="3779" y="532"/>
                    <a:pt x="3897" y="413"/>
                    <a:pt x="3897" y="266"/>
                  </a:cubicBezTo>
                  <a:cubicBezTo>
                    <a:pt x="3898" y="119"/>
                    <a:pt x="3779" y="0"/>
                    <a:pt x="3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1474695" y="2667796"/>
              <a:ext cx="54229" cy="17645"/>
            </a:xfrm>
            <a:custGeom>
              <a:avLst/>
              <a:gdLst/>
              <a:ahLst/>
              <a:cxnLst/>
              <a:rect l="l" t="t" r="r" b="b"/>
              <a:pathLst>
                <a:path w="1635" h="532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19" y="532"/>
                    <a:pt x="266" y="532"/>
                  </a:cubicBezTo>
                  <a:lnTo>
                    <a:pt x="1368" y="532"/>
                  </a:lnTo>
                  <a:cubicBezTo>
                    <a:pt x="1515" y="532"/>
                    <a:pt x="1634" y="413"/>
                    <a:pt x="1634" y="266"/>
                  </a:cubicBezTo>
                  <a:cubicBezTo>
                    <a:pt x="1634" y="119"/>
                    <a:pt x="1515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1394429" y="2496453"/>
              <a:ext cx="72504" cy="72206"/>
            </a:xfrm>
            <a:custGeom>
              <a:avLst/>
              <a:gdLst/>
              <a:ahLst/>
              <a:cxnLst/>
              <a:rect l="l" t="t" r="r" b="b"/>
              <a:pathLst>
                <a:path w="2186" h="2177" extrusionOk="0">
                  <a:moveTo>
                    <a:pt x="1920" y="1"/>
                  </a:moveTo>
                  <a:cubicBezTo>
                    <a:pt x="1773" y="1"/>
                    <a:pt x="1654" y="120"/>
                    <a:pt x="1654" y="266"/>
                  </a:cubicBezTo>
                  <a:cubicBezTo>
                    <a:pt x="1654" y="1026"/>
                    <a:pt x="1031" y="1645"/>
                    <a:pt x="267" y="1645"/>
                  </a:cubicBezTo>
                  <a:cubicBezTo>
                    <a:pt x="120" y="1645"/>
                    <a:pt x="1" y="1763"/>
                    <a:pt x="1" y="1910"/>
                  </a:cubicBezTo>
                  <a:cubicBezTo>
                    <a:pt x="1" y="2058"/>
                    <a:pt x="120" y="2176"/>
                    <a:pt x="267" y="2176"/>
                  </a:cubicBezTo>
                  <a:cubicBezTo>
                    <a:pt x="1324" y="2176"/>
                    <a:pt x="2186" y="1320"/>
                    <a:pt x="2186" y="266"/>
                  </a:cubicBezTo>
                  <a:cubicBezTo>
                    <a:pt x="2186" y="120"/>
                    <a:pt x="2066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1400798" y="2363053"/>
              <a:ext cx="49585" cy="45141"/>
            </a:xfrm>
            <a:custGeom>
              <a:avLst/>
              <a:gdLst/>
              <a:ahLst/>
              <a:cxnLst/>
              <a:rect l="l" t="t" r="r" b="b"/>
              <a:pathLst>
                <a:path w="1495" h="1361" extrusionOk="0">
                  <a:moveTo>
                    <a:pt x="1163" y="0"/>
                  </a:moveTo>
                  <a:cubicBezTo>
                    <a:pt x="560" y="0"/>
                    <a:pt x="50" y="469"/>
                    <a:pt x="11" y="1077"/>
                  </a:cubicBezTo>
                  <a:cubicBezTo>
                    <a:pt x="1" y="1224"/>
                    <a:pt x="112" y="1350"/>
                    <a:pt x="258" y="1359"/>
                  </a:cubicBezTo>
                  <a:cubicBezTo>
                    <a:pt x="264" y="1360"/>
                    <a:pt x="271" y="1360"/>
                    <a:pt x="276" y="1360"/>
                  </a:cubicBezTo>
                  <a:cubicBezTo>
                    <a:pt x="414" y="1360"/>
                    <a:pt x="531" y="1252"/>
                    <a:pt x="541" y="1112"/>
                  </a:cubicBezTo>
                  <a:cubicBezTo>
                    <a:pt x="562" y="784"/>
                    <a:pt x="837" y="532"/>
                    <a:pt x="1163" y="532"/>
                  </a:cubicBezTo>
                  <a:cubicBezTo>
                    <a:pt x="1176" y="532"/>
                    <a:pt x="1190" y="533"/>
                    <a:pt x="1203" y="534"/>
                  </a:cubicBezTo>
                  <a:cubicBezTo>
                    <a:pt x="1209" y="534"/>
                    <a:pt x="1215" y="534"/>
                    <a:pt x="1222" y="534"/>
                  </a:cubicBezTo>
                  <a:cubicBezTo>
                    <a:pt x="1360" y="534"/>
                    <a:pt x="1476" y="426"/>
                    <a:pt x="1485" y="286"/>
                  </a:cubicBezTo>
                  <a:cubicBezTo>
                    <a:pt x="1495" y="139"/>
                    <a:pt x="1384" y="13"/>
                    <a:pt x="1237" y="3"/>
                  </a:cubicBezTo>
                  <a:cubicBezTo>
                    <a:pt x="1212" y="1"/>
                    <a:pt x="118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1403351" y="2707033"/>
              <a:ext cx="52902" cy="87761"/>
            </a:xfrm>
            <a:custGeom>
              <a:avLst/>
              <a:gdLst/>
              <a:ahLst/>
              <a:cxnLst/>
              <a:rect l="l" t="t" r="r" b="b"/>
              <a:pathLst>
                <a:path w="1595" h="2646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cubicBezTo>
                    <a:pt x="705" y="533"/>
                    <a:pt x="1062" y="888"/>
                    <a:pt x="1062" y="1323"/>
                  </a:cubicBezTo>
                  <a:cubicBezTo>
                    <a:pt x="1062" y="1760"/>
                    <a:pt x="705" y="2115"/>
                    <a:pt x="267" y="2115"/>
                  </a:cubicBezTo>
                  <a:cubicBezTo>
                    <a:pt x="120" y="2115"/>
                    <a:pt x="1" y="2234"/>
                    <a:pt x="1" y="2380"/>
                  </a:cubicBezTo>
                  <a:cubicBezTo>
                    <a:pt x="1" y="2528"/>
                    <a:pt x="120" y="2646"/>
                    <a:pt x="267" y="2646"/>
                  </a:cubicBezTo>
                  <a:cubicBezTo>
                    <a:pt x="999" y="2646"/>
                    <a:pt x="1594" y="2052"/>
                    <a:pt x="1594" y="1323"/>
                  </a:cubicBezTo>
                  <a:cubicBezTo>
                    <a:pt x="1594" y="594"/>
                    <a:pt x="999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1493600" y="2499405"/>
              <a:ext cx="47695" cy="77413"/>
            </a:xfrm>
            <a:custGeom>
              <a:avLst/>
              <a:gdLst/>
              <a:ahLst/>
              <a:cxnLst/>
              <a:rect l="l" t="t" r="r" b="b"/>
              <a:pathLst>
                <a:path w="1438" h="2334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cubicBezTo>
                    <a:pt x="619" y="533"/>
                    <a:pt x="906" y="817"/>
                    <a:pt x="906" y="1167"/>
                  </a:cubicBezTo>
                  <a:cubicBezTo>
                    <a:pt x="906" y="1517"/>
                    <a:pt x="619" y="1803"/>
                    <a:pt x="266" y="1803"/>
                  </a:cubicBezTo>
                  <a:cubicBezTo>
                    <a:pt x="120" y="1803"/>
                    <a:pt x="0" y="1922"/>
                    <a:pt x="0" y="2069"/>
                  </a:cubicBezTo>
                  <a:cubicBezTo>
                    <a:pt x="0" y="2216"/>
                    <a:pt x="120" y="2334"/>
                    <a:pt x="266" y="2334"/>
                  </a:cubicBezTo>
                  <a:cubicBezTo>
                    <a:pt x="912" y="2334"/>
                    <a:pt x="1437" y="1811"/>
                    <a:pt x="1437" y="1167"/>
                  </a:cubicBezTo>
                  <a:cubicBezTo>
                    <a:pt x="1438" y="524"/>
                    <a:pt x="91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1338244" y="2443319"/>
              <a:ext cx="62919" cy="107761"/>
            </a:xfrm>
            <a:custGeom>
              <a:avLst/>
              <a:gdLst/>
              <a:ahLst/>
              <a:cxnLst/>
              <a:rect l="l" t="t" r="r" b="b"/>
              <a:pathLst>
                <a:path w="1897" h="3249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6" y="533"/>
                  </a:cubicBezTo>
                  <a:cubicBezTo>
                    <a:pt x="872" y="533"/>
                    <a:pt x="1365" y="1022"/>
                    <a:pt x="1365" y="1625"/>
                  </a:cubicBezTo>
                  <a:cubicBezTo>
                    <a:pt x="1365" y="2228"/>
                    <a:pt x="872" y="2718"/>
                    <a:pt x="266" y="2718"/>
                  </a:cubicBezTo>
                  <a:cubicBezTo>
                    <a:pt x="120" y="2718"/>
                    <a:pt x="1" y="2837"/>
                    <a:pt x="1" y="2982"/>
                  </a:cubicBezTo>
                  <a:cubicBezTo>
                    <a:pt x="1" y="3130"/>
                    <a:pt x="120" y="3248"/>
                    <a:pt x="266" y="3248"/>
                  </a:cubicBezTo>
                  <a:cubicBezTo>
                    <a:pt x="1166" y="3248"/>
                    <a:pt x="1897" y="2520"/>
                    <a:pt x="1897" y="1625"/>
                  </a:cubicBezTo>
                  <a:cubicBezTo>
                    <a:pt x="1897" y="730"/>
                    <a:pt x="116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1731544" y="2442954"/>
              <a:ext cx="60166" cy="59934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907" y="532"/>
                  </a:moveTo>
                  <a:cubicBezTo>
                    <a:pt x="1113" y="532"/>
                    <a:pt x="1282" y="699"/>
                    <a:pt x="1282" y="903"/>
                  </a:cubicBezTo>
                  <a:cubicBezTo>
                    <a:pt x="1282" y="1108"/>
                    <a:pt x="1113" y="1275"/>
                    <a:pt x="907" y="1275"/>
                  </a:cubicBezTo>
                  <a:cubicBezTo>
                    <a:pt x="701" y="1275"/>
                    <a:pt x="532" y="1108"/>
                    <a:pt x="532" y="903"/>
                  </a:cubicBezTo>
                  <a:cubicBezTo>
                    <a:pt x="532" y="699"/>
                    <a:pt x="701" y="532"/>
                    <a:pt x="907" y="532"/>
                  </a:cubicBezTo>
                  <a:close/>
                  <a:moveTo>
                    <a:pt x="907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1"/>
                    <a:pt x="407" y="1807"/>
                    <a:pt x="907" y="1807"/>
                  </a:cubicBezTo>
                  <a:cubicBezTo>
                    <a:pt x="1407" y="1807"/>
                    <a:pt x="1814" y="1401"/>
                    <a:pt x="1814" y="903"/>
                  </a:cubicBezTo>
                  <a:cubicBezTo>
                    <a:pt x="1814" y="405"/>
                    <a:pt x="140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1761030" y="2668626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3"/>
                  </a:moveTo>
                  <a:cubicBezTo>
                    <a:pt x="1112" y="533"/>
                    <a:pt x="1281" y="699"/>
                    <a:pt x="1281" y="903"/>
                  </a:cubicBezTo>
                  <a:cubicBezTo>
                    <a:pt x="1281" y="1109"/>
                    <a:pt x="1112" y="1275"/>
                    <a:pt x="906" y="1275"/>
                  </a:cubicBezTo>
                  <a:cubicBezTo>
                    <a:pt x="700" y="1275"/>
                    <a:pt x="531" y="1109"/>
                    <a:pt x="531" y="903"/>
                  </a:cubicBezTo>
                  <a:cubicBezTo>
                    <a:pt x="531" y="699"/>
                    <a:pt x="700" y="533"/>
                    <a:pt x="906" y="533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5"/>
                    <a:pt x="1" y="903"/>
                  </a:cubicBezTo>
                  <a:cubicBezTo>
                    <a:pt x="1" y="1401"/>
                    <a:pt x="407" y="1807"/>
                    <a:pt x="906" y="1807"/>
                  </a:cubicBezTo>
                  <a:cubicBezTo>
                    <a:pt x="1406" y="1807"/>
                    <a:pt x="1813" y="1401"/>
                    <a:pt x="1813" y="903"/>
                  </a:cubicBezTo>
                  <a:cubicBezTo>
                    <a:pt x="1813" y="405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1725408" y="2546768"/>
              <a:ext cx="77280" cy="76119"/>
            </a:xfrm>
            <a:custGeom>
              <a:avLst/>
              <a:gdLst/>
              <a:ahLst/>
              <a:cxnLst/>
              <a:rect l="l" t="t" r="r" b="b"/>
              <a:pathLst>
                <a:path w="2330" h="2295" extrusionOk="0">
                  <a:moveTo>
                    <a:pt x="1423" y="1020"/>
                  </a:moveTo>
                  <a:cubicBezTo>
                    <a:pt x="1629" y="1020"/>
                    <a:pt x="1797" y="1187"/>
                    <a:pt x="1797" y="1391"/>
                  </a:cubicBezTo>
                  <a:cubicBezTo>
                    <a:pt x="1797" y="1596"/>
                    <a:pt x="1629" y="1763"/>
                    <a:pt x="1423" y="1763"/>
                  </a:cubicBezTo>
                  <a:cubicBezTo>
                    <a:pt x="1216" y="1763"/>
                    <a:pt x="1048" y="1596"/>
                    <a:pt x="1048" y="1391"/>
                  </a:cubicBezTo>
                  <a:cubicBezTo>
                    <a:pt x="1048" y="1187"/>
                    <a:pt x="1216" y="1020"/>
                    <a:pt x="1423" y="1020"/>
                  </a:cubicBezTo>
                  <a:close/>
                  <a:moveTo>
                    <a:pt x="292" y="0"/>
                  </a:moveTo>
                  <a:cubicBezTo>
                    <a:pt x="224" y="0"/>
                    <a:pt x="156" y="27"/>
                    <a:pt x="104" y="79"/>
                  </a:cubicBezTo>
                  <a:cubicBezTo>
                    <a:pt x="1" y="183"/>
                    <a:pt x="1" y="351"/>
                    <a:pt x="104" y="455"/>
                  </a:cubicBezTo>
                  <a:lnTo>
                    <a:pt x="622" y="969"/>
                  </a:lnTo>
                  <a:cubicBezTo>
                    <a:pt x="555" y="1096"/>
                    <a:pt x="516" y="1239"/>
                    <a:pt x="516" y="1391"/>
                  </a:cubicBezTo>
                  <a:cubicBezTo>
                    <a:pt x="516" y="1889"/>
                    <a:pt x="923" y="2295"/>
                    <a:pt x="1423" y="2295"/>
                  </a:cubicBezTo>
                  <a:cubicBezTo>
                    <a:pt x="1923" y="2295"/>
                    <a:pt x="2328" y="1889"/>
                    <a:pt x="2328" y="1391"/>
                  </a:cubicBezTo>
                  <a:cubicBezTo>
                    <a:pt x="2329" y="893"/>
                    <a:pt x="1923" y="488"/>
                    <a:pt x="1423" y="488"/>
                  </a:cubicBezTo>
                  <a:cubicBezTo>
                    <a:pt x="1270" y="488"/>
                    <a:pt x="1125" y="527"/>
                    <a:pt x="997" y="593"/>
                  </a:cubicBezTo>
                  <a:lnTo>
                    <a:pt x="480" y="78"/>
                  </a:lnTo>
                  <a:cubicBezTo>
                    <a:pt x="428" y="26"/>
                    <a:pt x="360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1722655" y="2760698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2"/>
                  </a:moveTo>
                  <a:cubicBezTo>
                    <a:pt x="1113" y="532"/>
                    <a:pt x="1281" y="698"/>
                    <a:pt x="1281" y="903"/>
                  </a:cubicBezTo>
                  <a:cubicBezTo>
                    <a:pt x="1281" y="1108"/>
                    <a:pt x="1113" y="1274"/>
                    <a:pt x="906" y="1274"/>
                  </a:cubicBezTo>
                  <a:cubicBezTo>
                    <a:pt x="700" y="1274"/>
                    <a:pt x="532" y="1108"/>
                    <a:pt x="532" y="903"/>
                  </a:cubicBezTo>
                  <a:cubicBezTo>
                    <a:pt x="532" y="698"/>
                    <a:pt x="700" y="532"/>
                    <a:pt x="906" y="532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0"/>
                    <a:pt x="407" y="1806"/>
                    <a:pt x="906" y="1806"/>
                  </a:cubicBezTo>
                  <a:cubicBezTo>
                    <a:pt x="1406" y="1806"/>
                    <a:pt x="1813" y="1400"/>
                    <a:pt x="1813" y="903"/>
                  </a:cubicBezTo>
                  <a:cubicBezTo>
                    <a:pt x="1813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1230449" y="2288393"/>
              <a:ext cx="510547" cy="601957"/>
            </a:xfrm>
            <a:custGeom>
              <a:avLst/>
              <a:gdLst/>
              <a:ahLst/>
              <a:cxnLst/>
              <a:rect l="l" t="t" r="r" b="b"/>
              <a:pathLst>
                <a:path w="15393" h="18149" extrusionOk="0">
                  <a:moveTo>
                    <a:pt x="11924" y="2067"/>
                  </a:moveTo>
                  <a:cubicBezTo>
                    <a:pt x="12131" y="2067"/>
                    <a:pt x="12299" y="2234"/>
                    <a:pt x="12299" y="2439"/>
                  </a:cubicBezTo>
                  <a:cubicBezTo>
                    <a:pt x="12299" y="2643"/>
                    <a:pt x="12131" y="2810"/>
                    <a:pt x="11924" y="2810"/>
                  </a:cubicBezTo>
                  <a:cubicBezTo>
                    <a:pt x="11718" y="2810"/>
                    <a:pt x="11550" y="2643"/>
                    <a:pt x="11550" y="2439"/>
                  </a:cubicBezTo>
                  <a:cubicBezTo>
                    <a:pt x="11550" y="2234"/>
                    <a:pt x="11718" y="2067"/>
                    <a:pt x="11924" y="2067"/>
                  </a:cubicBezTo>
                  <a:close/>
                  <a:moveTo>
                    <a:pt x="14486" y="2561"/>
                  </a:moveTo>
                  <a:cubicBezTo>
                    <a:pt x="14693" y="2561"/>
                    <a:pt x="14861" y="2727"/>
                    <a:pt x="14861" y="2932"/>
                  </a:cubicBezTo>
                  <a:cubicBezTo>
                    <a:pt x="14861" y="3137"/>
                    <a:pt x="14693" y="3303"/>
                    <a:pt x="14486" y="3303"/>
                  </a:cubicBezTo>
                  <a:cubicBezTo>
                    <a:pt x="14280" y="3303"/>
                    <a:pt x="14111" y="3137"/>
                    <a:pt x="14111" y="2932"/>
                  </a:cubicBezTo>
                  <a:cubicBezTo>
                    <a:pt x="14111" y="2727"/>
                    <a:pt x="14280" y="2561"/>
                    <a:pt x="14486" y="2561"/>
                  </a:cubicBezTo>
                  <a:close/>
                  <a:moveTo>
                    <a:pt x="11967" y="8060"/>
                  </a:moveTo>
                  <a:cubicBezTo>
                    <a:pt x="12173" y="8060"/>
                    <a:pt x="12340" y="8226"/>
                    <a:pt x="12340" y="8431"/>
                  </a:cubicBezTo>
                  <a:cubicBezTo>
                    <a:pt x="12340" y="8636"/>
                    <a:pt x="12173" y="8802"/>
                    <a:pt x="11967" y="8802"/>
                  </a:cubicBezTo>
                  <a:cubicBezTo>
                    <a:pt x="11759" y="8802"/>
                    <a:pt x="11592" y="8636"/>
                    <a:pt x="11592" y="8431"/>
                  </a:cubicBezTo>
                  <a:cubicBezTo>
                    <a:pt x="11592" y="8226"/>
                    <a:pt x="11759" y="8060"/>
                    <a:pt x="11967" y="8060"/>
                  </a:cubicBezTo>
                  <a:close/>
                  <a:moveTo>
                    <a:pt x="14073" y="10526"/>
                  </a:moveTo>
                  <a:cubicBezTo>
                    <a:pt x="14280" y="10526"/>
                    <a:pt x="14448" y="10693"/>
                    <a:pt x="14448" y="10898"/>
                  </a:cubicBezTo>
                  <a:cubicBezTo>
                    <a:pt x="14448" y="11102"/>
                    <a:pt x="14280" y="11269"/>
                    <a:pt x="14073" y="11269"/>
                  </a:cubicBezTo>
                  <a:cubicBezTo>
                    <a:pt x="13867" y="11269"/>
                    <a:pt x="13699" y="11102"/>
                    <a:pt x="13699" y="10898"/>
                  </a:cubicBezTo>
                  <a:cubicBezTo>
                    <a:pt x="13699" y="10693"/>
                    <a:pt x="13867" y="10526"/>
                    <a:pt x="14073" y="10526"/>
                  </a:cubicBezTo>
                  <a:close/>
                  <a:moveTo>
                    <a:pt x="13619" y="12838"/>
                  </a:moveTo>
                  <a:cubicBezTo>
                    <a:pt x="13825" y="12838"/>
                    <a:pt x="13993" y="13006"/>
                    <a:pt x="13993" y="13210"/>
                  </a:cubicBezTo>
                  <a:cubicBezTo>
                    <a:pt x="13993" y="13416"/>
                    <a:pt x="13825" y="13582"/>
                    <a:pt x="13619" y="13582"/>
                  </a:cubicBezTo>
                  <a:cubicBezTo>
                    <a:pt x="13412" y="13582"/>
                    <a:pt x="13244" y="13416"/>
                    <a:pt x="13244" y="13210"/>
                  </a:cubicBezTo>
                  <a:cubicBezTo>
                    <a:pt x="13244" y="13006"/>
                    <a:pt x="13412" y="12838"/>
                    <a:pt x="13619" y="12838"/>
                  </a:cubicBezTo>
                  <a:close/>
                  <a:moveTo>
                    <a:pt x="13371" y="16210"/>
                  </a:moveTo>
                  <a:cubicBezTo>
                    <a:pt x="13577" y="16210"/>
                    <a:pt x="13745" y="16377"/>
                    <a:pt x="13745" y="16582"/>
                  </a:cubicBezTo>
                  <a:cubicBezTo>
                    <a:pt x="13745" y="16786"/>
                    <a:pt x="13577" y="16953"/>
                    <a:pt x="13371" y="16953"/>
                  </a:cubicBezTo>
                  <a:cubicBezTo>
                    <a:pt x="13165" y="16953"/>
                    <a:pt x="12996" y="16786"/>
                    <a:pt x="12996" y="16582"/>
                  </a:cubicBezTo>
                  <a:cubicBezTo>
                    <a:pt x="12996" y="16377"/>
                    <a:pt x="13165" y="16210"/>
                    <a:pt x="13371" y="16210"/>
                  </a:cubicBezTo>
                  <a:close/>
                  <a:moveTo>
                    <a:pt x="8299" y="0"/>
                  </a:moveTo>
                  <a:cubicBezTo>
                    <a:pt x="7455" y="0"/>
                    <a:pt x="6697" y="492"/>
                    <a:pt x="6352" y="1245"/>
                  </a:cubicBezTo>
                  <a:cubicBezTo>
                    <a:pt x="6299" y="1240"/>
                    <a:pt x="6246" y="1238"/>
                    <a:pt x="6193" y="1238"/>
                  </a:cubicBezTo>
                  <a:cubicBezTo>
                    <a:pt x="4966" y="1238"/>
                    <a:pt x="3964" y="2219"/>
                    <a:pt x="3935" y="3435"/>
                  </a:cubicBezTo>
                  <a:cubicBezTo>
                    <a:pt x="3830" y="3419"/>
                    <a:pt x="3722" y="3411"/>
                    <a:pt x="3615" y="3411"/>
                  </a:cubicBezTo>
                  <a:cubicBezTo>
                    <a:pt x="2370" y="3411"/>
                    <a:pt x="1356" y="4420"/>
                    <a:pt x="1356" y="5660"/>
                  </a:cubicBezTo>
                  <a:cubicBezTo>
                    <a:pt x="1356" y="5933"/>
                    <a:pt x="1403" y="6195"/>
                    <a:pt x="1498" y="6446"/>
                  </a:cubicBezTo>
                  <a:cubicBezTo>
                    <a:pt x="569" y="6997"/>
                    <a:pt x="1" y="7983"/>
                    <a:pt x="1" y="9074"/>
                  </a:cubicBezTo>
                  <a:cubicBezTo>
                    <a:pt x="1" y="9661"/>
                    <a:pt x="168" y="10231"/>
                    <a:pt x="483" y="10721"/>
                  </a:cubicBezTo>
                  <a:cubicBezTo>
                    <a:pt x="744" y="11127"/>
                    <a:pt x="1094" y="11464"/>
                    <a:pt x="1507" y="11708"/>
                  </a:cubicBezTo>
                  <a:cubicBezTo>
                    <a:pt x="1408" y="11965"/>
                    <a:pt x="1356" y="12239"/>
                    <a:pt x="1356" y="12515"/>
                  </a:cubicBezTo>
                  <a:cubicBezTo>
                    <a:pt x="1356" y="13062"/>
                    <a:pt x="1555" y="13590"/>
                    <a:pt x="1919" y="14001"/>
                  </a:cubicBezTo>
                  <a:cubicBezTo>
                    <a:pt x="1971" y="14060"/>
                    <a:pt x="2044" y="14090"/>
                    <a:pt x="2118" y="14090"/>
                  </a:cubicBezTo>
                  <a:cubicBezTo>
                    <a:pt x="2180" y="14090"/>
                    <a:pt x="2243" y="14068"/>
                    <a:pt x="2294" y="14023"/>
                  </a:cubicBezTo>
                  <a:cubicBezTo>
                    <a:pt x="2404" y="13926"/>
                    <a:pt x="2415" y="13758"/>
                    <a:pt x="2317" y="13649"/>
                  </a:cubicBezTo>
                  <a:cubicBezTo>
                    <a:pt x="2040" y="13335"/>
                    <a:pt x="1888" y="12933"/>
                    <a:pt x="1888" y="12515"/>
                  </a:cubicBezTo>
                  <a:cubicBezTo>
                    <a:pt x="1888" y="12234"/>
                    <a:pt x="1954" y="11966"/>
                    <a:pt x="2085" y="11718"/>
                  </a:cubicBezTo>
                  <a:cubicBezTo>
                    <a:pt x="2241" y="11423"/>
                    <a:pt x="2484" y="11172"/>
                    <a:pt x="2791" y="11006"/>
                  </a:cubicBezTo>
                  <a:cubicBezTo>
                    <a:pt x="2919" y="10936"/>
                    <a:pt x="2967" y="10775"/>
                    <a:pt x="2897" y="10645"/>
                  </a:cubicBezTo>
                  <a:cubicBezTo>
                    <a:pt x="2849" y="10557"/>
                    <a:pt x="2758" y="10507"/>
                    <a:pt x="2663" y="10507"/>
                  </a:cubicBezTo>
                  <a:cubicBezTo>
                    <a:pt x="2621" y="10507"/>
                    <a:pt x="2577" y="10517"/>
                    <a:pt x="2537" y="10539"/>
                  </a:cubicBezTo>
                  <a:cubicBezTo>
                    <a:pt x="2220" y="10711"/>
                    <a:pt x="1955" y="10952"/>
                    <a:pt x="1757" y="11238"/>
                  </a:cubicBezTo>
                  <a:cubicBezTo>
                    <a:pt x="997" y="10780"/>
                    <a:pt x="533" y="9972"/>
                    <a:pt x="533" y="9074"/>
                  </a:cubicBezTo>
                  <a:cubicBezTo>
                    <a:pt x="533" y="8115"/>
                    <a:pt x="1065" y="7255"/>
                    <a:pt x="1922" y="6820"/>
                  </a:cubicBezTo>
                  <a:cubicBezTo>
                    <a:pt x="1922" y="6820"/>
                    <a:pt x="2419" y="6544"/>
                    <a:pt x="3077" y="6544"/>
                  </a:cubicBezTo>
                  <a:cubicBezTo>
                    <a:pt x="3225" y="6544"/>
                    <a:pt x="3343" y="6424"/>
                    <a:pt x="3343" y="6278"/>
                  </a:cubicBezTo>
                  <a:cubicBezTo>
                    <a:pt x="3343" y="6131"/>
                    <a:pt x="3224" y="6013"/>
                    <a:pt x="3077" y="6013"/>
                  </a:cubicBezTo>
                  <a:cubicBezTo>
                    <a:pt x="2691" y="6013"/>
                    <a:pt x="2321" y="6084"/>
                    <a:pt x="1980" y="6214"/>
                  </a:cubicBezTo>
                  <a:cubicBezTo>
                    <a:pt x="1920" y="6036"/>
                    <a:pt x="1888" y="5852"/>
                    <a:pt x="1888" y="5661"/>
                  </a:cubicBezTo>
                  <a:cubicBezTo>
                    <a:pt x="1888" y="4714"/>
                    <a:pt x="2662" y="3943"/>
                    <a:pt x="3615" y="3943"/>
                  </a:cubicBezTo>
                  <a:cubicBezTo>
                    <a:pt x="3794" y="3943"/>
                    <a:pt x="3971" y="3971"/>
                    <a:pt x="4141" y="4025"/>
                  </a:cubicBezTo>
                  <a:cubicBezTo>
                    <a:pt x="4167" y="4033"/>
                    <a:pt x="4194" y="4037"/>
                    <a:pt x="4221" y="4037"/>
                  </a:cubicBezTo>
                  <a:cubicBezTo>
                    <a:pt x="4283" y="4037"/>
                    <a:pt x="4344" y="4015"/>
                    <a:pt x="4393" y="3974"/>
                  </a:cubicBezTo>
                  <a:cubicBezTo>
                    <a:pt x="4463" y="3915"/>
                    <a:pt x="4498" y="3824"/>
                    <a:pt x="4485" y="3733"/>
                  </a:cubicBezTo>
                  <a:cubicBezTo>
                    <a:pt x="4472" y="3651"/>
                    <a:pt x="4467" y="3568"/>
                    <a:pt x="4467" y="3487"/>
                  </a:cubicBezTo>
                  <a:cubicBezTo>
                    <a:pt x="4467" y="2540"/>
                    <a:pt x="5241" y="1770"/>
                    <a:pt x="6193" y="1770"/>
                  </a:cubicBezTo>
                  <a:cubicBezTo>
                    <a:pt x="6287" y="1770"/>
                    <a:pt x="6383" y="1778"/>
                    <a:pt x="6478" y="1794"/>
                  </a:cubicBezTo>
                  <a:cubicBezTo>
                    <a:pt x="7295" y="1929"/>
                    <a:pt x="7920" y="2637"/>
                    <a:pt x="7920" y="3487"/>
                  </a:cubicBezTo>
                  <a:cubicBezTo>
                    <a:pt x="7920" y="3635"/>
                    <a:pt x="8039" y="3753"/>
                    <a:pt x="8186" y="3753"/>
                  </a:cubicBezTo>
                  <a:cubicBezTo>
                    <a:pt x="8333" y="3753"/>
                    <a:pt x="8452" y="3634"/>
                    <a:pt x="8452" y="3487"/>
                  </a:cubicBezTo>
                  <a:cubicBezTo>
                    <a:pt x="8452" y="2491"/>
                    <a:pt x="7798" y="1645"/>
                    <a:pt x="6894" y="1350"/>
                  </a:cubicBezTo>
                  <a:cubicBezTo>
                    <a:pt x="7176" y="851"/>
                    <a:pt x="7709" y="532"/>
                    <a:pt x="8299" y="532"/>
                  </a:cubicBezTo>
                  <a:cubicBezTo>
                    <a:pt x="9187" y="532"/>
                    <a:pt x="9910" y="1250"/>
                    <a:pt x="9910" y="2133"/>
                  </a:cubicBezTo>
                  <a:lnTo>
                    <a:pt x="9910" y="2162"/>
                  </a:lnTo>
                  <a:lnTo>
                    <a:pt x="9399" y="2162"/>
                  </a:lnTo>
                  <a:cubicBezTo>
                    <a:pt x="9251" y="2162"/>
                    <a:pt x="9133" y="2281"/>
                    <a:pt x="9133" y="2428"/>
                  </a:cubicBezTo>
                  <a:cubicBezTo>
                    <a:pt x="9133" y="2575"/>
                    <a:pt x="9251" y="2694"/>
                    <a:pt x="9399" y="2694"/>
                  </a:cubicBezTo>
                  <a:lnTo>
                    <a:pt x="9910" y="2694"/>
                  </a:lnTo>
                  <a:lnTo>
                    <a:pt x="9910" y="4464"/>
                  </a:lnTo>
                  <a:lnTo>
                    <a:pt x="7759" y="4464"/>
                  </a:lnTo>
                  <a:cubicBezTo>
                    <a:pt x="7273" y="4464"/>
                    <a:pt x="6877" y="4071"/>
                    <a:pt x="6877" y="3588"/>
                  </a:cubicBezTo>
                  <a:cubicBezTo>
                    <a:pt x="6877" y="3441"/>
                    <a:pt x="6758" y="3322"/>
                    <a:pt x="6611" y="3322"/>
                  </a:cubicBezTo>
                  <a:cubicBezTo>
                    <a:pt x="6464" y="3322"/>
                    <a:pt x="6345" y="3441"/>
                    <a:pt x="6345" y="3588"/>
                  </a:cubicBezTo>
                  <a:cubicBezTo>
                    <a:pt x="6345" y="4365"/>
                    <a:pt x="6980" y="4996"/>
                    <a:pt x="7760" y="4996"/>
                  </a:cubicBezTo>
                  <a:lnTo>
                    <a:pt x="9910" y="4996"/>
                  </a:lnTo>
                  <a:lnTo>
                    <a:pt x="9910" y="9472"/>
                  </a:lnTo>
                  <a:lnTo>
                    <a:pt x="5597" y="9472"/>
                  </a:lnTo>
                  <a:cubicBezTo>
                    <a:pt x="5450" y="9472"/>
                    <a:pt x="5331" y="9591"/>
                    <a:pt x="5331" y="9738"/>
                  </a:cubicBezTo>
                  <a:cubicBezTo>
                    <a:pt x="5331" y="9885"/>
                    <a:pt x="5450" y="10004"/>
                    <a:pt x="5597" y="10004"/>
                  </a:cubicBezTo>
                  <a:lnTo>
                    <a:pt x="9910" y="10004"/>
                  </a:lnTo>
                  <a:lnTo>
                    <a:pt x="9910" y="13654"/>
                  </a:lnTo>
                  <a:lnTo>
                    <a:pt x="9088" y="13654"/>
                  </a:lnTo>
                  <a:cubicBezTo>
                    <a:pt x="8338" y="13654"/>
                    <a:pt x="7727" y="14262"/>
                    <a:pt x="7727" y="15009"/>
                  </a:cubicBezTo>
                  <a:cubicBezTo>
                    <a:pt x="7727" y="15156"/>
                    <a:pt x="7846" y="15275"/>
                    <a:pt x="7993" y="15275"/>
                  </a:cubicBezTo>
                  <a:cubicBezTo>
                    <a:pt x="8140" y="15275"/>
                    <a:pt x="8259" y="15156"/>
                    <a:pt x="8259" y="15009"/>
                  </a:cubicBezTo>
                  <a:cubicBezTo>
                    <a:pt x="8259" y="14555"/>
                    <a:pt x="8631" y="14186"/>
                    <a:pt x="9088" y="14186"/>
                  </a:cubicBezTo>
                  <a:lnTo>
                    <a:pt x="9909" y="14186"/>
                  </a:lnTo>
                  <a:lnTo>
                    <a:pt x="9909" y="16016"/>
                  </a:lnTo>
                  <a:cubicBezTo>
                    <a:pt x="9909" y="16058"/>
                    <a:pt x="9907" y="16099"/>
                    <a:pt x="9904" y="16141"/>
                  </a:cubicBezTo>
                  <a:lnTo>
                    <a:pt x="9398" y="16141"/>
                  </a:lnTo>
                  <a:cubicBezTo>
                    <a:pt x="9251" y="16141"/>
                    <a:pt x="9133" y="16260"/>
                    <a:pt x="9133" y="16406"/>
                  </a:cubicBezTo>
                  <a:cubicBezTo>
                    <a:pt x="9133" y="16553"/>
                    <a:pt x="9251" y="16672"/>
                    <a:pt x="9398" y="16672"/>
                  </a:cubicBezTo>
                  <a:lnTo>
                    <a:pt x="9767" y="16672"/>
                  </a:lnTo>
                  <a:cubicBezTo>
                    <a:pt x="9515" y="17229"/>
                    <a:pt x="8952" y="17618"/>
                    <a:pt x="8299" y="17618"/>
                  </a:cubicBezTo>
                  <a:cubicBezTo>
                    <a:pt x="7713" y="17618"/>
                    <a:pt x="7181" y="17302"/>
                    <a:pt x="6899" y="16807"/>
                  </a:cubicBezTo>
                  <a:cubicBezTo>
                    <a:pt x="7220" y="16702"/>
                    <a:pt x="7516" y="16526"/>
                    <a:pt x="7765" y="16285"/>
                  </a:cubicBezTo>
                  <a:cubicBezTo>
                    <a:pt x="7871" y="16184"/>
                    <a:pt x="7873" y="16015"/>
                    <a:pt x="7771" y="15909"/>
                  </a:cubicBezTo>
                  <a:cubicBezTo>
                    <a:pt x="7719" y="15855"/>
                    <a:pt x="7650" y="15828"/>
                    <a:pt x="7580" y="15828"/>
                  </a:cubicBezTo>
                  <a:cubicBezTo>
                    <a:pt x="7513" y="15828"/>
                    <a:pt x="7447" y="15853"/>
                    <a:pt x="7395" y="15902"/>
                  </a:cubicBezTo>
                  <a:cubicBezTo>
                    <a:pt x="7142" y="16148"/>
                    <a:pt x="6825" y="16306"/>
                    <a:pt x="6482" y="16363"/>
                  </a:cubicBezTo>
                  <a:cubicBezTo>
                    <a:pt x="6385" y="16379"/>
                    <a:pt x="6288" y="16387"/>
                    <a:pt x="6193" y="16387"/>
                  </a:cubicBezTo>
                  <a:cubicBezTo>
                    <a:pt x="5241" y="16387"/>
                    <a:pt x="4466" y="15617"/>
                    <a:pt x="4466" y="14670"/>
                  </a:cubicBezTo>
                  <a:cubicBezTo>
                    <a:pt x="4466" y="14647"/>
                    <a:pt x="4468" y="14621"/>
                    <a:pt x="4469" y="14596"/>
                  </a:cubicBezTo>
                  <a:cubicBezTo>
                    <a:pt x="4684" y="14509"/>
                    <a:pt x="4885" y="14389"/>
                    <a:pt x="5065" y="14239"/>
                  </a:cubicBezTo>
                  <a:cubicBezTo>
                    <a:pt x="5178" y="14145"/>
                    <a:pt x="5193" y="13977"/>
                    <a:pt x="5099" y="13864"/>
                  </a:cubicBezTo>
                  <a:cubicBezTo>
                    <a:pt x="5046" y="13802"/>
                    <a:pt x="4972" y="13771"/>
                    <a:pt x="4897" y="13771"/>
                  </a:cubicBezTo>
                  <a:cubicBezTo>
                    <a:pt x="4837" y="13771"/>
                    <a:pt x="4775" y="13791"/>
                    <a:pt x="4724" y="13831"/>
                  </a:cubicBezTo>
                  <a:cubicBezTo>
                    <a:pt x="4286" y="14176"/>
                    <a:pt x="3858" y="14232"/>
                    <a:pt x="3606" y="14232"/>
                  </a:cubicBezTo>
                  <a:cubicBezTo>
                    <a:pt x="3551" y="14232"/>
                    <a:pt x="3505" y="14230"/>
                    <a:pt x="3468" y="14227"/>
                  </a:cubicBezTo>
                  <a:cubicBezTo>
                    <a:pt x="3461" y="14226"/>
                    <a:pt x="3453" y="14226"/>
                    <a:pt x="3446" y="14226"/>
                  </a:cubicBezTo>
                  <a:cubicBezTo>
                    <a:pt x="3308" y="14226"/>
                    <a:pt x="3192" y="14331"/>
                    <a:pt x="3182" y="14469"/>
                  </a:cubicBezTo>
                  <a:cubicBezTo>
                    <a:pt x="3169" y="14616"/>
                    <a:pt x="3278" y="14744"/>
                    <a:pt x="3424" y="14756"/>
                  </a:cubicBezTo>
                  <a:cubicBezTo>
                    <a:pt x="3487" y="14761"/>
                    <a:pt x="3551" y="14764"/>
                    <a:pt x="3614" y="14764"/>
                  </a:cubicBezTo>
                  <a:cubicBezTo>
                    <a:pt x="3722" y="14764"/>
                    <a:pt x="3829" y="14757"/>
                    <a:pt x="3935" y="14741"/>
                  </a:cubicBezTo>
                  <a:cubicBezTo>
                    <a:pt x="3973" y="15949"/>
                    <a:pt x="4971" y="16919"/>
                    <a:pt x="6193" y="16919"/>
                  </a:cubicBezTo>
                  <a:cubicBezTo>
                    <a:pt x="6247" y="16919"/>
                    <a:pt x="6301" y="16917"/>
                    <a:pt x="6355" y="16913"/>
                  </a:cubicBezTo>
                  <a:cubicBezTo>
                    <a:pt x="6703" y="17660"/>
                    <a:pt x="7459" y="18149"/>
                    <a:pt x="8299" y="18149"/>
                  </a:cubicBezTo>
                  <a:cubicBezTo>
                    <a:pt x="9480" y="18149"/>
                    <a:pt x="10441" y="17193"/>
                    <a:pt x="10441" y="16016"/>
                  </a:cubicBezTo>
                  <a:lnTo>
                    <a:pt x="10441" y="15429"/>
                  </a:lnTo>
                  <a:lnTo>
                    <a:pt x="11850" y="15429"/>
                  </a:lnTo>
                  <a:cubicBezTo>
                    <a:pt x="11879" y="15430"/>
                    <a:pt x="11945" y="15457"/>
                    <a:pt x="11965" y="15476"/>
                  </a:cubicBezTo>
                  <a:lnTo>
                    <a:pt x="12600" y="16108"/>
                  </a:lnTo>
                  <a:cubicBezTo>
                    <a:pt x="12514" y="16245"/>
                    <a:pt x="12464" y="16407"/>
                    <a:pt x="12464" y="16582"/>
                  </a:cubicBezTo>
                  <a:cubicBezTo>
                    <a:pt x="12464" y="17080"/>
                    <a:pt x="12871" y="17485"/>
                    <a:pt x="13370" y="17485"/>
                  </a:cubicBezTo>
                  <a:cubicBezTo>
                    <a:pt x="13870" y="17485"/>
                    <a:pt x="14277" y="17080"/>
                    <a:pt x="14277" y="16582"/>
                  </a:cubicBezTo>
                  <a:cubicBezTo>
                    <a:pt x="14277" y="16084"/>
                    <a:pt x="13870" y="15678"/>
                    <a:pt x="13370" y="15678"/>
                  </a:cubicBezTo>
                  <a:cubicBezTo>
                    <a:pt x="13239" y="15678"/>
                    <a:pt x="13114" y="15707"/>
                    <a:pt x="13001" y="15758"/>
                  </a:cubicBezTo>
                  <a:lnTo>
                    <a:pt x="12340" y="15099"/>
                  </a:lnTo>
                  <a:cubicBezTo>
                    <a:pt x="12221" y="14980"/>
                    <a:pt x="12019" y="14897"/>
                    <a:pt x="11850" y="14897"/>
                  </a:cubicBezTo>
                  <a:lnTo>
                    <a:pt x="10442" y="14897"/>
                  </a:lnTo>
                  <a:lnTo>
                    <a:pt x="10442" y="13476"/>
                  </a:lnTo>
                  <a:lnTo>
                    <a:pt x="12753" y="13476"/>
                  </a:lnTo>
                  <a:cubicBezTo>
                    <a:pt x="12867" y="13845"/>
                    <a:pt x="13212" y="14114"/>
                    <a:pt x="13619" y="14114"/>
                  </a:cubicBezTo>
                  <a:cubicBezTo>
                    <a:pt x="14119" y="14114"/>
                    <a:pt x="14525" y="13708"/>
                    <a:pt x="14525" y="13210"/>
                  </a:cubicBezTo>
                  <a:cubicBezTo>
                    <a:pt x="14525" y="12712"/>
                    <a:pt x="14119" y="12308"/>
                    <a:pt x="13619" y="12308"/>
                  </a:cubicBezTo>
                  <a:cubicBezTo>
                    <a:pt x="13212" y="12308"/>
                    <a:pt x="12867" y="12576"/>
                    <a:pt x="12753" y="12944"/>
                  </a:cubicBezTo>
                  <a:lnTo>
                    <a:pt x="10442" y="12944"/>
                  </a:lnTo>
                  <a:lnTo>
                    <a:pt x="10442" y="11164"/>
                  </a:lnTo>
                  <a:lnTo>
                    <a:pt x="13207" y="11164"/>
                  </a:lnTo>
                  <a:cubicBezTo>
                    <a:pt x="13321" y="11532"/>
                    <a:pt x="13667" y="11801"/>
                    <a:pt x="14073" y="11801"/>
                  </a:cubicBezTo>
                  <a:cubicBezTo>
                    <a:pt x="14573" y="11801"/>
                    <a:pt x="14980" y="11396"/>
                    <a:pt x="14980" y="10898"/>
                  </a:cubicBezTo>
                  <a:cubicBezTo>
                    <a:pt x="14980" y="10400"/>
                    <a:pt x="14572" y="9994"/>
                    <a:pt x="14073" y="9994"/>
                  </a:cubicBezTo>
                  <a:cubicBezTo>
                    <a:pt x="13667" y="9994"/>
                    <a:pt x="13321" y="10263"/>
                    <a:pt x="13207" y="10632"/>
                  </a:cubicBezTo>
                  <a:lnTo>
                    <a:pt x="10442" y="10632"/>
                  </a:lnTo>
                  <a:lnTo>
                    <a:pt x="10442" y="8697"/>
                  </a:lnTo>
                  <a:lnTo>
                    <a:pt x="11100" y="8697"/>
                  </a:lnTo>
                  <a:cubicBezTo>
                    <a:pt x="11214" y="9065"/>
                    <a:pt x="11559" y="9334"/>
                    <a:pt x="11967" y="9334"/>
                  </a:cubicBezTo>
                  <a:cubicBezTo>
                    <a:pt x="12466" y="9334"/>
                    <a:pt x="12872" y="8929"/>
                    <a:pt x="12872" y="8431"/>
                  </a:cubicBezTo>
                  <a:cubicBezTo>
                    <a:pt x="12872" y="7933"/>
                    <a:pt x="12466" y="7528"/>
                    <a:pt x="11967" y="7528"/>
                  </a:cubicBezTo>
                  <a:cubicBezTo>
                    <a:pt x="11559" y="7528"/>
                    <a:pt x="11214" y="7796"/>
                    <a:pt x="11100" y="8165"/>
                  </a:cubicBezTo>
                  <a:lnTo>
                    <a:pt x="10442" y="8165"/>
                  </a:lnTo>
                  <a:lnTo>
                    <a:pt x="10442" y="6631"/>
                  </a:lnTo>
                  <a:lnTo>
                    <a:pt x="13338" y="6631"/>
                  </a:lnTo>
                  <a:cubicBezTo>
                    <a:pt x="13367" y="6632"/>
                    <a:pt x="13433" y="6659"/>
                    <a:pt x="13453" y="6679"/>
                  </a:cubicBezTo>
                  <a:lnTo>
                    <a:pt x="13999" y="7222"/>
                  </a:lnTo>
                  <a:cubicBezTo>
                    <a:pt x="14052" y="7274"/>
                    <a:pt x="14120" y="7299"/>
                    <a:pt x="14187" y="7299"/>
                  </a:cubicBezTo>
                  <a:cubicBezTo>
                    <a:pt x="14255" y="7299"/>
                    <a:pt x="14324" y="7274"/>
                    <a:pt x="14375" y="7221"/>
                  </a:cubicBezTo>
                  <a:cubicBezTo>
                    <a:pt x="14479" y="7117"/>
                    <a:pt x="14479" y="6949"/>
                    <a:pt x="14374" y="6845"/>
                  </a:cubicBezTo>
                  <a:lnTo>
                    <a:pt x="13828" y="6302"/>
                  </a:lnTo>
                  <a:cubicBezTo>
                    <a:pt x="13709" y="6182"/>
                    <a:pt x="13508" y="6099"/>
                    <a:pt x="13338" y="6099"/>
                  </a:cubicBezTo>
                  <a:lnTo>
                    <a:pt x="10442" y="6099"/>
                  </a:lnTo>
                  <a:lnTo>
                    <a:pt x="10442" y="4996"/>
                  </a:lnTo>
                  <a:lnTo>
                    <a:pt x="12636" y="4996"/>
                  </a:lnTo>
                  <a:cubicBezTo>
                    <a:pt x="12804" y="4996"/>
                    <a:pt x="13007" y="4913"/>
                    <a:pt x="13126" y="4794"/>
                  </a:cubicBezTo>
                  <a:lnTo>
                    <a:pt x="14153" y="3771"/>
                  </a:lnTo>
                  <a:cubicBezTo>
                    <a:pt x="14256" y="3812"/>
                    <a:pt x="14369" y="3835"/>
                    <a:pt x="14486" y="3835"/>
                  </a:cubicBezTo>
                  <a:cubicBezTo>
                    <a:pt x="14986" y="3835"/>
                    <a:pt x="15393" y="3429"/>
                    <a:pt x="15393" y="2931"/>
                  </a:cubicBezTo>
                  <a:cubicBezTo>
                    <a:pt x="15393" y="2433"/>
                    <a:pt x="14986" y="2029"/>
                    <a:pt x="14486" y="2029"/>
                  </a:cubicBezTo>
                  <a:cubicBezTo>
                    <a:pt x="13987" y="2029"/>
                    <a:pt x="13581" y="2433"/>
                    <a:pt x="13581" y="2931"/>
                  </a:cubicBezTo>
                  <a:cubicBezTo>
                    <a:pt x="13581" y="3119"/>
                    <a:pt x="13637" y="3293"/>
                    <a:pt x="13736" y="3438"/>
                  </a:cubicBezTo>
                  <a:lnTo>
                    <a:pt x="12751" y="4416"/>
                  </a:lnTo>
                  <a:cubicBezTo>
                    <a:pt x="12730" y="4437"/>
                    <a:pt x="12665" y="4464"/>
                    <a:pt x="12636" y="4464"/>
                  </a:cubicBezTo>
                  <a:lnTo>
                    <a:pt x="10442" y="4464"/>
                  </a:lnTo>
                  <a:lnTo>
                    <a:pt x="10442" y="2705"/>
                  </a:lnTo>
                  <a:lnTo>
                    <a:pt x="11059" y="2705"/>
                  </a:lnTo>
                  <a:cubicBezTo>
                    <a:pt x="11173" y="3073"/>
                    <a:pt x="11518" y="3342"/>
                    <a:pt x="11924" y="3342"/>
                  </a:cubicBezTo>
                  <a:cubicBezTo>
                    <a:pt x="12424" y="3342"/>
                    <a:pt x="12831" y="2937"/>
                    <a:pt x="12831" y="2439"/>
                  </a:cubicBezTo>
                  <a:cubicBezTo>
                    <a:pt x="12831" y="1941"/>
                    <a:pt x="12424" y="1535"/>
                    <a:pt x="11924" y="1535"/>
                  </a:cubicBezTo>
                  <a:cubicBezTo>
                    <a:pt x="11518" y="1535"/>
                    <a:pt x="11173" y="1804"/>
                    <a:pt x="11059" y="2173"/>
                  </a:cubicBezTo>
                  <a:lnTo>
                    <a:pt x="10441" y="2173"/>
                  </a:lnTo>
                  <a:lnTo>
                    <a:pt x="10441" y="2133"/>
                  </a:lnTo>
                  <a:cubicBezTo>
                    <a:pt x="10441" y="956"/>
                    <a:pt x="9481" y="0"/>
                    <a:pt x="8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39"/>
          <p:cNvGrpSpPr/>
          <p:nvPr/>
        </p:nvGrpSpPr>
        <p:grpSpPr>
          <a:xfrm>
            <a:off x="6876691" y="1793256"/>
            <a:ext cx="585440" cy="602023"/>
            <a:chOff x="1888890" y="3144712"/>
            <a:chExt cx="585440" cy="602023"/>
          </a:xfrm>
        </p:grpSpPr>
        <p:sp>
          <p:nvSpPr>
            <p:cNvPr id="1362" name="Google Shape;1362;p39"/>
            <p:cNvSpPr/>
            <p:nvPr/>
          </p:nvSpPr>
          <p:spPr>
            <a:xfrm>
              <a:off x="2170085" y="3159206"/>
              <a:ext cx="53532" cy="53499"/>
            </a:xfrm>
            <a:custGeom>
              <a:avLst/>
              <a:gdLst/>
              <a:ahLst/>
              <a:cxnLst/>
              <a:rect l="l" t="t" r="r" b="b"/>
              <a:pathLst>
                <a:path w="1614" h="1613" extrusionOk="0">
                  <a:moveTo>
                    <a:pt x="1082" y="532"/>
                  </a:moveTo>
                  <a:lnTo>
                    <a:pt x="1082" y="1081"/>
                  </a:lnTo>
                  <a:lnTo>
                    <a:pt x="533" y="1081"/>
                  </a:lnTo>
                  <a:lnTo>
                    <a:pt x="533" y="532"/>
                  </a:lnTo>
                  <a:close/>
                  <a:moveTo>
                    <a:pt x="373" y="1"/>
                  </a:moveTo>
                  <a:cubicBezTo>
                    <a:pt x="168" y="1"/>
                    <a:pt x="1" y="167"/>
                    <a:pt x="1" y="373"/>
                  </a:cubicBezTo>
                  <a:lnTo>
                    <a:pt x="1" y="1241"/>
                  </a:lnTo>
                  <a:cubicBezTo>
                    <a:pt x="1" y="1447"/>
                    <a:pt x="168" y="1613"/>
                    <a:pt x="373" y="1613"/>
                  </a:cubicBezTo>
                  <a:lnTo>
                    <a:pt x="1242" y="1613"/>
                  </a:lnTo>
                  <a:cubicBezTo>
                    <a:pt x="1447" y="1613"/>
                    <a:pt x="1614" y="1447"/>
                    <a:pt x="1614" y="1241"/>
                  </a:cubicBezTo>
                  <a:lnTo>
                    <a:pt x="1614" y="373"/>
                  </a:lnTo>
                  <a:cubicBezTo>
                    <a:pt x="1614" y="167"/>
                    <a:pt x="1447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1981726" y="3530782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3"/>
                  </a:moveTo>
                  <a:lnTo>
                    <a:pt x="1082" y="1082"/>
                  </a:lnTo>
                  <a:lnTo>
                    <a:pt x="533" y="1082"/>
                  </a:lnTo>
                  <a:lnTo>
                    <a:pt x="533" y="533"/>
                  </a:lnTo>
                  <a:close/>
                  <a:moveTo>
                    <a:pt x="372" y="1"/>
                  </a:moveTo>
                  <a:cubicBezTo>
                    <a:pt x="167" y="1"/>
                    <a:pt x="1" y="167"/>
                    <a:pt x="1" y="372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2"/>
                  </a:lnTo>
                  <a:cubicBezTo>
                    <a:pt x="1614" y="167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1915424" y="3185475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2"/>
                  </a:moveTo>
                  <a:lnTo>
                    <a:pt x="1082" y="1082"/>
                  </a:lnTo>
                  <a:lnTo>
                    <a:pt x="532" y="1082"/>
                  </a:lnTo>
                  <a:lnTo>
                    <a:pt x="532" y="532"/>
                  </a:lnTo>
                  <a:close/>
                  <a:moveTo>
                    <a:pt x="372" y="1"/>
                  </a:moveTo>
                  <a:cubicBezTo>
                    <a:pt x="167" y="1"/>
                    <a:pt x="1" y="168"/>
                    <a:pt x="1" y="373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3"/>
                  </a:lnTo>
                  <a:cubicBezTo>
                    <a:pt x="1614" y="168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1920565" y="3144712"/>
              <a:ext cx="553765" cy="602023"/>
            </a:xfrm>
            <a:custGeom>
              <a:avLst/>
              <a:gdLst/>
              <a:ahLst/>
              <a:cxnLst/>
              <a:rect l="l" t="t" r="r" b="b"/>
              <a:pathLst>
                <a:path w="16696" h="18151" extrusionOk="0">
                  <a:moveTo>
                    <a:pt x="4488" y="532"/>
                  </a:moveTo>
                  <a:cubicBezTo>
                    <a:pt x="4721" y="532"/>
                    <a:pt x="4911" y="722"/>
                    <a:pt x="4911" y="955"/>
                  </a:cubicBezTo>
                  <a:cubicBezTo>
                    <a:pt x="4911" y="1189"/>
                    <a:pt x="4721" y="1377"/>
                    <a:pt x="4488" y="1377"/>
                  </a:cubicBezTo>
                  <a:cubicBezTo>
                    <a:pt x="4255" y="1377"/>
                    <a:pt x="4065" y="1189"/>
                    <a:pt x="4065" y="955"/>
                  </a:cubicBezTo>
                  <a:cubicBezTo>
                    <a:pt x="4065" y="722"/>
                    <a:pt x="4255" y="532"/>
                    <a:pt x="4488" y="532"/>
                  </a:cubicBezTo>
                  <a:close/>
                  <a:moveTo>
                    <a:pt x="2800" y="3960"/>
                  </a:moveTo>
                  <a:lnTo>
                    <a:pt x="2800" y="4509"/>
                  </a:lnTo>
                  <a:lnTo>
                    <a:pt x="2249" y="4509"/>
                  </a:lnTo>
                  <a:lnTo>
                    <a:pt x="2249" y="3960"/>
                  </a:lnTo>
                  <a:close/>
                  <a:moveTo>
                    <a:pt x="2260" y="7641"/>
                  </a:moveTo>
                  <a:lnTo>
                    <a:pt x="2260" y="8190"/>
                  </a:lnTo>
                  <a:lnTo>
                    <a:pt x="1710" y="8190"/>
                  </a:lnTo>
                  <a:lnTo>
                    <a:pt x="1710" y="7641"/>
                  </a:lnTo>
                  <a:close/>
                  <a:moveTo>
                    <a:pt x="956" y="9840"/>
                  </a:moveTo>
                  <a:cubicBezTo>
                    <a:pt x="1189" y="9840"/>
                    <a:pt x="1379" y="10030"/>
                    <a:pt x="1379" y="10263"/>
                  </a:cubicBezTo>
                  <a:cubicBezTo>
                    <a:pt x="1379" y="10496"/>
                    <a:pt x="1189" y="10686"/>
                    <a:pt x="956" y="10686"/>
                  </a:cubicBezTo>
                  <a:cubicBezTo>
                    <a:pt x="723" y="10686"/>
                    <a:pt x="533" y="10496"/>
                    <a:pt x="533" y="10263"/>
                  </a:cubicBezTo>
                  <a:cubicBezTo>
                    <a:pt x="533" y="10030"/>
                    <a:pt x="723" y="9840"/>
                    <a:pt x="956" y="9840"/>
                  </a:cubicBezTo>
                  <a:close/>
                  <a:moveTo>
                    <a:pt x="10194" y="12157"/>
                  </a:moveTo>
                  <a:cubicBezTo>
                    <a:pt x="10497" y="12157"/>
                    <a:pt x="10744" y="12404"/>
                    <a:pt x="10744" y="12707"/>
                  </a:cubicBezTo>
                  <a:cubicBezTo>
                    <a:pt x="10744" y="13009"/>
                    <a:pt x="10497" y="13256"/>
                    <a:pt x="10194" y="13256"/>
                  </a:cubicBezTo>
                  <a:cubicBezTo>
                    <a:pt x="9891" y="13256"/>
                    <a:pt x="9645" y="13009"/>
                    <a:pt x="9645" y="12707"/>
                  </a:cubicBezTo>
                  <a:cubicBezTo>
                    <a:pt x="9645" y="12404"/>
                    <a:pt x="9891" y="12157"/>
                    <a:pt x="10194" y="12157"/>
                  </a:cubicBezTo>
                  <a:close/>
                  <a:moveTo>
                    <a:pt x="5975" y="10529"/>
                  </a:moveTo>
                  <a:cubicBezTo>
                    <a:pt x="6735" y="10529"/>
                    <a:pt x="7353" y="11147"/>
                    <a:pt x="7353" y="11907"/>
                  </a:cubicBezTo>
                  <a:cubicBezTo>
                    <a:pt x="7353" y="12666"/>
                    <a:pt x="6735" y="13285"/>
                    <a:pt x="5975" y="13285"/>
                  </a:cubicBezTo>
                  <a:cubicBezTo>
                    <a:pt x="5216" y="13285"/>
                    <a:pt x="4598" y="12666"/>
                    <a:pt x="4598" y="11907"/>
                  </a:cubicBezTo>
                  <a:cubicBezTo>
                    <a:pt x="4598" y="11147"/>
                    <a:pt x="5216" y="10529"/>
                    <a:pt x="5975" y="10529"/>
                  </a:cubicBezTo>
                  <a:close/>
                  <a:moveTo>
                    <a:pt x="7876" y="11723"/>
                  </a:moveTo>
                  <a:lnTo>
                    <a:pt x="7876" y="11723"/>
                  </a:lnTo>
                  <a:cubicBezTo>
                    <a:pt x="8372" y="11782"/>
                    <a:pt x="8836" y="11944"/>
                    <a:pt x="9248" y="12185"/>
                  </a:cubicBezTo>
                  <a:cubicBezTo>
                    <a:pt x="9161" y="12340"/>
                    <a:pt x="9113" y="12518"/>
                    <a:pt x="9113" y="12707"/>
                  </a:cubicBezTo>
                  <a:cubicBezTo>
                    <a:pt x="9113" y="13303"/>
                    <a:pt x="9598" y="13788"/>
                    <a:pt x="10194" y="13788"/>
                  </a:cubicBezTo>
                  <a:cubicBezTo>
                    <a:pt x="10358" y="13788"/>
                    <a:pt x="10513" y="13751"/>
                    <a:pt x="10652" y="13686"/>
                  </a:cubicBezTo>
                  <a:cubicBezTo>
                    <a:pt x="10891" y="14167"/>
                    <a:pt x="11027" y="14708"/>
                    <a:pt x="11027" y="15280"/>
                  </a:cubicBezTo>
                  <a:cubicBezTo>
                    <a:pt x="11027" y="15614"/>
                    <a:pt x="10981" y="15943"/>
                    <a:pt x="10890" y="16261"/>
                  </a:cubicBezTo>
                  <a:lnTo>
                    <a:pt x="10152" y="16261"/>
                  </a:lnTo>
                  <a:cubicBezTo>
                    <a:pt x="9711" y="16261"/>
                    <a:pt x="9351" y="15902"/>
                    <a:pt x="9351" y="15460"/>
                  </a:cubicBezTo>
                  <a:lnTo>
                    <a:pt x="9351" y="14651"/>
                  </a:lnTo>
                  <a:cubicBezTo>
                    <a:pt x="9351" y="14511"/>
                    <a:pt x="9241" y="14393"/>
                    <a:pt x="9101" y="14385"/>
                  </a:cubicBezTo>
                  <a:cubicBezTo>
                    <a:pt x="8260" y="14337"/>
                    <a:pt x="7440" y="14090"/>
                    <a:pt x="6714" y="13668"/>
                  </a:cubicBezTo>
                  <a:cubicBezTo>
                    <a:pt x="7402" y="13379"/>
                    <a:pt x="7885" y="12698"/>
                    <a:pt x="7885" y="11907"/>
                  </a:cubicBezTo>
                  <a:cubicBezTo>
                    <a:pt x="7885" y="11844"/>
                    <a:pt x="7882" y="11783"/>
                    <a:pt x="7876" y="11723"/>
                  </a:cubicBezTo>
                  <a:close/>
                  <a:moveTo>
                    <a:pt x="9951" y="3359"/>
                  </a:moveTo>
                  <a:cubicBezTo>
                    <a:pt x="10397" y="3454"/>
                    <a:pt x="10761" y="3779"/>
                    <a:pt x="10898" y="4230"/>
                  </a:cubicBezTo>
                  <a:cubicBezTo>
                    <a:pt x="10922" y="4312"/>
                    <a:pt x="10986" y="4378"/>
                    <a:pt x="11068" y="4404"/>
                  </a:cubicBezTo>
                  <a:cubicBezTo>
                    <a:pt x="11132" y="4426"/>
                    <a:pt x="11194" y="4448"/>
                    <a:pt x="11257" y="4472"/>
                  </a:cubicBezTo>
                  <a:lnTo>
                    <a:pt x="9508" y="6221"/>
                  </a:lnTo>
                  <a:lnTo>
                    <a:pt x="8019" y="6221"/>
                  </a:lnTo>
                  <a:cubicBezTo>
                    <a:pt x="7872" y="6221"/>
                    <a:pt x="7754" y="6340"/>
                    <a:pt x="7754" y="6487"/>
                  </a:cubicBezTo>
                  <a:cubicBezTo>
                    <a:pt x="7754" y="6633"/>
                    <a:pt x="7872" y="6752"/>
                    <a:pt x="8019" y="6752"/>
                  </a:cubicBezTo>
                  <a:lnTo>
                    <a:pt x="8977" y="6752"/>
                  </a:lnTo>
                  <a:lnTo>
                    <a:pt x="7912" y="7817"/>
                  </a:lnTo>
                  <a:cubicBezTo>
                    <a:pt x="7808" y="7921"/>
                    <a:pt x="7808" y="8089"/>
                    <a:pt x="7912" y="8193"/>
                  </a:cubicBezTo>
                  <a:cubicBezTo>
                    <a:pt x="7964" y="8245"/>
                    <a:pt x="8032" y="8271"/>
                    <a:pt x="8100" y="8271"/>
                  </a:cubicBezTo>
                  <a:cubicBezTo>
                    <a:pt x="8168" y="8271"/>
                    <a:pt x="8236" y="8245"/>
                    <a:pt x="8288" y="8193"/>
                  </a:cubicBezTo>
                  <a:lnTo>
                    <a:pt x="12144" y="4337"/>
                  </a:lnTo>
                  <a:cubicBezTo>
                    <a:pt x="12868" y="4761"/>
                    <a:pt x="13491" y="5356"/>
                    <a:pt x="13948" y="6059"/>
                  </a:cubicBezTo>
                  <a:cubicBezTo>
                    <a:pt x="14453" y="6837"/>
                    <a:pt x="14750" y="7738"/>
                    <a:pt x="14806" y="8661"/>
                  </a:cubicBezTo>
                  <a:lnTo>
                    <a:pt x="14806" y="9986"/>
                  </a:lnTo>
                  <a:cubicBezTo>
                    <a:pt x="14806" y="10032"/>
                    <a:pt x="14818" y="10076"/>
                    <a:pt x="14841" y="10116"/>
                  </a:cubicBezTo>
                  <a:lnTo>
                    <a:pt x="16080" y="12312"/>
                  </a:lnTo>
                  <a:cubicBezTo>
                    <a:pt x="16128" y="12396"/>
                    <a:pt x="16134" y="12461"/>
                    <a:pt x="16120" y="12486"/>
                  </a:cubicBezTo>
                  <a:cubicBezTo>
                    <a:pt x="16105" y="12510"/>
                    <a:pt x="16046" y="12536"/>
                    <a:pt x="15948" y="12536"/>
                  </a:cubicBezTo>
                  <a:lnTo>
                    <a:pt x="15072" y="12536"/>
                  </a:lnTo>
                  <a:cubicBezTo>
                    <a:pt x="14926" y="12536"/>
                    <a:pt x="14807" y="12655"/>
                    <a:pt x="14807" y="12802"/>
                  </a:cubicBezTo>
                  <a:lnTo>
                    <a:pt x="14807" y="13433"/>
                  </a:lnTo>
                  <a:lnTo>
                    <a:pt x="13349" y="13433"/>
                  </a:lnTo>
                  <a:cubicBezTo>
                    <a:pt x="13007" y="13433"/>
                    <a:pt x="12728" y="13712"/>
                    <a:pt x="12728" y="14054"/>
                  </a:cubicBezTo>
                  <a:lnTo>
                    <a:pt x="12728" y="16261"/>
                  </a:lnTo>
                  <a:lnTo>
                    <a:pt x="11440" y="16261"/>
                  </a:lnTo>
                  <a:cubicBezTo>
                    <a:pt x="11519" y="15941"/>
                    <a:pt x="11559" y="15612"/>
                    <a:pt x="11559" y="15280"/>
                  </a:cubicBezTo>
                  <a:cubicBezTo>
                    <a:pt x="11559" y="14577"/>
                    <a:pt x="11382" y="13917"/>
                    <a:pt x="11071" y="13338"/>
                  </a:cubicBezTo>
                  <a:cubicBezTo>
                    <a:pt x="11199" y="13160"/>
                    <a:pt x="11275" y="12942"/>
                    <a:pt x="11275" y="12707"/>
                  </a:cubicBezTo>
                  <a:cubicBezTo>
                    <a:pt x="11275" y="12110"/>
                    <a:pt x="10790" y="11625"/>
                    <a:pt x="10194" y="11625"/>
                  </a:cubicBezTo>
                  <a:cubicBezTo>
                    <a:pt x="9984" y="11625"/>
                    <a:pt x="9788" y="11686"/>
                    <a:pt x="9621" y="11790"/>
                  </a:cubicBezTo>
                  <a:cubicBezTo>
                    <a:pt x="9069" y="11444"/>
                    <a:pt x="8427" y="11225"/>
                    <a:pt x="7739" y="11176"/>
                  </a:cubicBezTo>
                  <a:cubicBezTo>
                    <a:pt x="7509" y="10620"/>
                    <a:pt x="7024" y="10197"/>
                    <a:pt x="6429" y="10051"/>
                  </a:cubicBezTo>
                  <a:lnTo>
                    <a:pt x="7083" y="9398"/>
                  </a:lnTo>
                  <a:cubicBezTo>
                    <a:pt x="7187" y="9295"/>
                    <a:pt x="7187" y="9126"/>
                    <a:pt x="7083" y="9023"/>
                  </a:cubicBezTo>
                  <a:cubicBezTo>
                    <a:pt x="7031" y="8970"/>
                    <a:pt x="6963" y="8944"/>
                    <a:pt x="6895" y="8944"/>
                  </a:cubicBezTo>
                  <a:cubicBezTo>
                    <a:pt x="6827" y="8944"/>
                    <a:pt x="6759" y="8970"/>
                    <a:pt x="6706" y="9023"/>
                  </a:cubicBezTo>
                  <a:lnTo>
                    <a:pt x="5714" y="10015"/>
                  </a:lnTo>
                  <a:cubicBezTo>
                    <a:pt x="5414" y="10057"/>
                    <a:pt x="5136" y="10167"/>
                    <a:pt x="4897" y="10332"/>
                  </a:cubicBezTo>
                  <a:cubicBezTo>
                    <a:pt x="4845" y="10149"/>
                    <a:pt x="4804" y="9964"/>
                    <a:pt x="4773" y="9775"/>
                  </a:cubicBezTo>
                  <a:lnTo>
                    <a:pt x="5265" y="9775"/>
                  </a:lnTo>
                  <a:cubicBezTo>
                    <a:pt x="5412" y="9775"/>
                    <a:pt x="5531" y="9656"/>
                    <a:pt x="5531" y="9509"/>
                  </a:cubicBezTo>
                  <a:cubicBezTo>
                    <a:pt x="5531" y="9362"/>
                    <a:pt x="5412" y="9243"/>
                    <a:pt x="5265" y="9243"/>
                  </a:cubicBezTo>
                  <a:lnTo>
                    <a:pt x="4557" y="9243"/>
                  </a:lnTo>
                  <a:cubicBezTo>
                    <a:pt x="4247" y="9004"/>
                    <a:pt x="4065" y="8634"/>
                    <a:pt x="4065" y="8241"/>
                  </a:cubicBezTo>
                  <a:cubicBezTo>
                    <a:pt x="4065" y="7782"/>
                    <a:pt x="4309" y="7366"/>
                    <a:pt x="4705" y="7141"/>
                  </a:cubicBezTo>
                  <a:lnTo>
                    <a:pt x="5354" y="7141"/>
                  </a:lnTo>
                  <a:lnTo>
                    <a:pt x="5354" y="8086"/>
                  </a:lnTo>
                  <a:cubicBezTo>
                    <a:pt x="5354" y="8232"/>
                    <a:pt x="5473" y="8351"/>
                    <a:pt x="5620" y="8351"/>
                  </a:cubicBezTo>
                  <a:cubicBezTo>
                    <a:pt x="5767" y="8351"/>
                    <a:pt x="5886" y="8232"/>
                    <a:pt x="5886" y="8086"/>
                  </a:cubicBezTo>
                  <a:lnTo>
                    <a:pt x="5886" y="7141"/>
                  </a:lnTo>
                  <a:lnTo>
                    <a:pt x="6598" y="7141"/>
                  </a:lnTo>
                  <a:cubicBezTo>
                    <a:pt x="6744" y="7141"/>
                    <a:pt x="6864" y="7021"/>
                    <a:pt x="6864" y="6875"/>
                  </a:cubicBezTo>
                  <a:cubicBezTo>
                    <a:pt x="6864" y="6728"/>
                    <a:pt x="6744" y="6610"/>
                    <a:pt x="6598" y="6610"/>
                  </a:cubicBezTo>
                  <a:lnTo>
                    <a:pt x="4787" y="6610"/>
                  </a:lnTo>
                  <a:cubicBezTo>
                    <a:pt x="4693" y="6428"/>
                    <a:pt x="4642" y="6228"/>
                    <a:pt x="4642" y="6020"/>
                  </a:cubicBezTo>
                  <a:cubicBezTo>
                    <a:pt x="4642" y="5321"/>
                    <a:pt x="5210" y="4753"/>
                    <a:pt x="5909" y="4753"/>
                  </a:cubicBezTo>
                  <a:cubicBezTo>
                    <a:pt x="5987" y="4753"/>
                    <a:pt x="6064" y="4761"/>
                    <a:pt x="6140" y="4775"/>
                  </a:cubicBezTo>
                  <a:lnTo>
                    <a:pt x="6140" y="5687"/>
                  </a:lnTo>
                  <a:cubicBezTo>
                    <a:pt x="6140" y="5834"/>
                    <a:pt x="6259" y="5953"/>
                    <a:pt x="6406" y="5953"/>
                  </a:cubicBezTo>
                  <a:cubicBezTo>
                    <a:pt x="6552" y="5953"/>
                    <a:pt x="6672" y="5834"/>
                    <a:pt x="6672" y="5687"/>
                  </a:cubicBezTo>
                  <a:lnTo>
                    <a:pt x="6672" y="5420"/>
                  </a:lnTo>
                  <a:lnTo>
                    <a:pt x="8108" y="5420"/>
                  </a:lnTo>
                  <a:cubicBezTo>
                    <a:pt x="8255" y="5420"/>
                    <a:pt x="8374" y="5301"/>
                    <a:pt x="8374" y="5154"/>
                  </a:cubicBezTo>
                  <a:cubicBezTo>
                    <a:pt x="8374" y="5007"/>
                    <a:pt x="8255" y="4888"/>
                    <a:pt x="8108" y="4888"/>
                  </a:cubicBezTo>
                  <a:lnTo>
                    <a:pt x="6672" y="4888"/>
                  </a:lnTo>
                  <a:lnTo>
                    <a:pt x="6672" y="4615"/>
                  </a:lnTo>
                  <a:cubicBezTo>
                    <a:pt x="6851" y="4112"/>
                    <a:pt x="7326" y="3776"/>
                    <a:pt x="7864" y="3776"/>
                  </a:cubicBezTo>
                  <a:cubicBezTo>
                    <a:pt x="8042" y="3776"/>
                    <a:pt x="8216" y="3813"/>
                    <a:pt x="8379" y="3886"/>
                  </a:cubicBezTo>
                  <a:cubicBezTo>
                    <a:pt x="8414" y="3901"/>
                    <a:pt x="8451" y="3909"/>
                    <a:pt x="8487" y="3909"/>
                  </a:cubicBezTo>
                  <a:cubicBezTo>
                    <a:pt x="8566" y="3909"/>
                    <a:pt x="8643" y="3873"/>
                    <a:pt x="8695" y="3809"/>
                  </a:cubicBezTo>
                  <a:cubicBezTo>
                    <a:pt x="8881" y="3577"/>
                    <a:pt x="9136" y="3421"/>
                    <a:pt x="9419" y="3360"/>
                  </a:cubicBezTo>
                  <a:lnTo>
                    <a:pt x="9419" y="4428"/>
                  </a:lnTo>
                  <a:cubicBezTo>
                    <a:pt x="9419" y="4575"/>
                    <a:pt x="9538" y="4694"/>
                    <a:pt x="9685" y="4694"/>
                  </a:cubicBezTo>
                  <a:cubicBezTo>
                    <a:pt x="9832" y="4694"/>
                    <a:pt x="9951" y="4575"/>
                    <a:pt x="9951" y="4428"/>
                  </a:cubicBezTo>
                  <a:lnTo>
                    <a:pt x="9951" y="3359"/>
                  </a:lnTo>
                  <a:close/>
                  <a:moveTo>
                    <a:pt x="14807" y="13965"/>
                  </a:moveTo>
                  <a:lnTo>
                    <a:pt x="14807" y="15460"/>
                  </a:lnTo>
                  <a:cubicBezTo>
                    <a:pt x="14807" y="15902"/>
                    <a:pt x="14452" y="16261"/>
                    <a:pt x="14017" y="16261"/>
                  </a:cubicBezTo>
                  <a:lnTo>
                    <a:pt x="13260" y="16261"/>
                  </a:lnTo>
                  <a:lnTo>
                    <a:pt x="13260" y="14054"/>
                  </a:lnTo>
                  <a:cubicBezTo>
                    <a:pt x="13260" y="14005"/>
                    <a:pt x="13301" y="13965"/>
                    <a:pt x="13349" y="13965"/>
                  </a:cubicBezTo>
                  <a:close/>
                  <a:moveTo>
                    <a:pt x="4487" y="1"/>
                  </a:moveTo>
                  <a:cubicBezTo>
                    <a:pt x="3961" y="1"/>
                    <a:pt x="3533" y="429"/>
                    <a:pt x="3533" y="955"/>
                  </a:cubicBezTo>
                  <a:cubicBezTo>
                    <a:pt x="3533" y="1397"/>
                    <a:pt x="3835" y="1770"/>
                    <a:pt x="4243" y="1877"/>
                  </a:cubicBezTo>
                  <a:lnTo>
                    <a:pt x="4243" y="2488"/>
                  </a:lnTo>
                  <a:cubicBezTo>
                    <a:pt x="4243" y="2733"/>
                    <a:pt x="4442" y="2932"/>
                    <a:pt x="4687" y="2932"/>
                  </a:cubicBezTo>
                  <a:lnTo>
                    <a:pt x="7220" y="2932"/>
                  </a:lnTo>
                  <a:lnTo>
                    <a:pt x="7220" y="3362"/>
                  </a:lnTo>
                  <a:cubicBezTo>
                    <a:pt x="6902" y="3483"/>
                    <a:pt x="6623" y="3694"/>
                    <a:pt x="6420" y="3969"/>
                  </a:cubicBezTo>
                  <a:lnTo>
                    <a:pt x="3331" y="3969"/>
                  </a:lnTo>
                  <a:lnTo>
                    <a:pt x="3331" y="3801"/>
                  </a:lnTo>
                  <a:cubicBezTo>
                    <a:pt x="3331" y="3595"/>
                    <a:pt x="3164" y="3428"/>
                    <a:pt x="2959" y="3428"/>
                  </a:cubicBezTo>
                  <a:lnTo>
                    <a:pt x="2090" y="3428"/>
                  </a:lnTo>
                  <a:cubicBezTo>
                    <a:pt x="1885" y="3428"/>
                    <a:pt x="1718" y="3595"/>
                    <a:pt x="1718" y="3801"/>
                  </a:cubicBezTo>
                  <a:lnTo>
                    <a:pt x="1718" y="4669"/>
                  </a:lnTo>
                  <a:cubicBezTo>
                    <a:pt x="1718" y="4875"/>
                    <a:pt x="1885" y="5041"/>
                    <a:pt x="2090" y="5041"/>
                  </a:cubicBezTo>
                  <a:lnTo>
                    <a:pt x="2959" y="5041"/>
                  </a:lnTo>
                  <a:cubicBezTo>
                    <a:pt x="3164" y="5041"/>
                    <a:pt x="3331" y="4875"/>
                    <a:pt x="3331" y="4669"/>
                  </a:cubicBezTo>
                  <a:lnTo>
                    <a:pt x="3331" y="4501"/>
                  </a:lnTo>
                  <a:lnTo>
                    <a:pt x="4948" y="4501"/>
                  </a:lnTo>
                  <a:cubicBezTo>
                    <a:pt x="4500" y="4785"/>
                    <a:pt x="4186" y="5262"/>
                    <a:pt x="4122" y="5813"/>
                  </a:cubicBezTo>
                  <a:lnTo>
                    <a:pt x="3066" y="5813"/>
                  </a:lnTo>
                  <a:cubicBezTo>
                    <a:pt x="2919" y="5813"/>
                    <a:pt x="2801" y="5932"/>
                    <a:pt x="2801" y="6079"/>
                  </a:cubicBezTo>
                  <a:cubicBezTo>
                    <a:pt x="2801" y="6226"/>
                    <a:pt x="2920" y="6345"/>
                    <a:pt x="3066" y="6345"/>
                  </a:cubicBezTo>
                  <a:lnTo>
                    <a:pt x="4140" y="6345"/>
                  </a:lnTo>
                  <a:cubicBezTo>
                    <a:pt x="4167" y="6496"/>
                    <a:pt x="4214" y="6643"/>
                    <a:pt x="4279" y="6782"/>
                  </a:cubicBezTo>
                  <a:cubicBezTo>
                    <a:pt x="3976" y="7000"/>
                    <a:pt x="3753" y="7303"/>
                    <a:pt x="3632" y="7650"/>
                  </a:cubicBezTo>
                  <a:lnTo>
                    <a:pt x="2790" y="7650"/>
                  </a:lnTo>
                  <a:lnTo>
                    <a:pt x="2790" y="7481"/>
                  </a:lnTo>
                  <a:cubicBezTo>
                    <a:pt x="2790" y="7276"/>
                    <a:pt x="2624" y="7109"/>
                    <a:pt x="2419" y="7109"/>
                  </a:cubicBezTo>
                  <a:lnTo>
                    <a:pt x="1550" y="7109"/>
                  </a:lnTo>
                  <a:cubicBezTo>
                    <a:pt x="1345" y="7109"/>
                    <a:pt x="1177" y="7276"/>
                    <a:pt x="1177" y="7481"/>
                  </a:cubicBezTo>
                  <a:lnTo>
                    <a:pt x="1177" y="8350"/>
                  </a:lnTo>
                  <a:cubicBezTo>
                    <a:pt x="1177" y="8555"/>
                    <a:pt x="1345" y="8723"/>
                    <a:pt x="1550" y="8723"/>
                  </a:cubicBezTo>
                  <a:lnTo>
                    <a:pt x="2419" y="8723"/>
                  </a:lnTo>
                  <a:cubicBezTo>
                    <a:pt x="2624" y="8723"/>
                    <a:pt x="2790" y="8555"/>
                    <a:pt x="2790" y="8350"/>
                  </a:cubicBezTo>
                  <a:lnTo>
                    <a:pt x="2790" y="8182"/>
                  </a:lnTo>
                  <a:lnTo>
                    <a:pt x="3534" y="8182"/>
                  </a:lnTo>
                  <a:cubicBezTo>
                    <a:pt x="3534" y="8201"/>
                    <a:pt x="3533" y="8222"/>
                    <a:pt x="3533" y="8241"/>
                  </a:cubicBezTo>
                  <a:cubicBezTo>
                    <a:pt x="3533" y="8778"/>
                    <a:pt x="3772" y="9282"/>
                    <a:pt x="4180" y="9622"/>
                  </a:cubicBezTo>
                  <a:cubicBezTo>
                    <a:pt x="4191" y="9647"/>
                    <a:pt x="4206" y="9669"/>
                    <a:pt x="4224" y="9689"/>
                  </a:cubicBezTo>
                  <a:cubicBezTo>
                    <a:pt x="4237" y="9793"/>
                    <a:pt x="4253" y="9895"/>
                    <a:pt x="4272" y="9997"/>
                  </a:cubicBezTo>
                  <a:lnTo>
                    <a:pt x="1872" y="9997"/>
                  </a:lnTo>
                  <a:cubicBezTo>
                    <a:pt x="1757" y="9600"/>
                    <a:pt x="1389" y="9309"/>
                    <a:pt x="955" y="9309"/>
                  </a:cubicBezTo>
                  <a:cubicBezTo>
                    <a:pt x="429" y="9309"/>
                    <a:pt x="1" y="9737"/>
                    <a:pt x="1" y="10263"/>
                  </a:cubicBezTo>
                  <a:cubicBezTo>
                    <a:pt x="1" y="10790"/>
                    <a:pt x="429" y="11218"/>
                    <a:pt x="955" y="11218"/>
                  </a:cubicBezTo>
                  <a:cubicBezTo>
                    <a:pt x="1389" y="11218"/>
                    <a:pt x="1757" y="10926"/>
                    <a:pt x="1872" y="10529"/>
                  </a:cubicBezTo>
                  <a:lnTo>
                    <a:pt x="4400" y="10529"/>
                  </a:lnTo>
                  <a:cubicBezTo>
                    <a:pt x="4421" y="10599"/>
                    <a:pt x="4444" y="10668"/>
                    <a:pt x="4467" y="10737"/>
                  </a:cubicBezTo>
                  <a:cubicBezTo>
                    <a:pt x="4216" y="11061"/>
                    <a:pt x="4066" y="11466"/>
                    <a:pt x="4066" y="11907"/>
                  </a:cubicBezTo>
                  <a:cubicBezTo>
                    <a:pt x="4066" y="12956"/>
                    <a:pt x="4917" y="13810"/>
                    <a:pt x="5964" y="13816"/>
                  </a:cubicBezTo>
                  <a:cubicBezTo>
                    <a:pt x="6040" y="13871"/>
                    <a:pt x="6117" y="13924"/>
                    <a:pt x="6195" y="13976"/>
                  </a:cubicBezTo>
                  <a:cubicBezTo>
                    <a:pt x="6533" y="14194"/>
                    <a:pt x="6891" y="14377"/>
                    <a:pt x="7264" y="14523"/>
                  </a:cubicBezTo>
                  <a:lnTo>
                    <a:pt x="7264" y="17708"/>
                  </a:lnTo>
                  <a:cubicBezTo>
                    <a:pt x="7264" y="17952"/>
                    <a:pt x="7463" y="18150"/>
                    <a:pt x="7708" y="18150"/>
                  </a:cubicBezTo>
                  <a:lnTo>
                    <a:pt x="9765" y="18150"/>
                  </a:lnTo>
                  <a:cubicBezTo>
                    <a:pt x="9913" y="18150"/>
                    <a:pt x="10031" y="18031"/>
                    <a:pt x="10031" y="17884"/>
                  </a:cubicBezTo>
                  <a:cubicBezTo>
                    <a:pt x="10031" y="17738"/>
                    <a:pt x="9912" y="17618"/>
                    <a:pt x="9765" y="17618"/>
                  </a:cubicBezTo>
                  <a:lnTo>
                    <a:pt x="7796" y="17618"/>
                  </a:lnTo>
                  <a:lnTo>
                    <a:pt x="7796" y="14701"/>
                  </a:lnTo>
                  <a:cubicBezTo>
                    <a:pt x="8130" y="14796"/>
                    <a:pt x="8472" y="14862"/>
                    <a:pt x="8819" y="14897"/>
                  </a:cubicBezTo>
                  <a:lnTo>
                    <a:pt x="8819" y="15461"/>
                  </a:lnTo>
                  <a:cubicBezTo>
                    <a:pt x="8819" y="16195"/>
                    <a:pt x="9417" y="16793"/>
                    <a:pt x="10151" y="16793"/>
                  </a:cubicBezTo>
                  <a:lnTo>
                    <a:pt x="12195" y="16793"/>
                  </a:lnTo>
                  <a:lnTo>
                    <a:pt x="12195" y="17618"/>
                  </a:lnTo>
                  <a:lnTo>
                    <a:pt x="11609" y="17618"/>
                  </a:lnTo>
                  <a:cubicBezTo>
                    <a:pt x="11462" y="17618"/>
                    <a:pt x="11343" y="17738"/>
                    <a:pt x="11343" y="17884"/>
                  </a:cubicBezTo>
                  <a:cubicBezTo>
                    <a:pt x="11343" y="18031"/>
                    <a:pt x="11462" y="18150"/>
                    <a:pt x="11609" y="18150"/>
                  </a:cubicBezTo>
                  <a:lnTo>
                    <a:pt x="12285" y="18150"/>
                  </a:lnTo>
                  <a:cubicBezTo>
                    <a:pt x="12529" y="18150"/>
                    <a:pt x="12727" y="17951"/>
                    <a:pt x="12727" y="17708"/>
                  </a:cubicBezTo>
                  <a:lnTo>
                    <a:pt x="12727" y="16793"/>
                  </a:lnTo>
                  <a:lnTo>
                    <a:pt x="14017" y="16793"/>
                  </a:lnTo>
                  <a:cubicBezTo>
                    <a:pt x="14745" y="16793"/>
                    <a:pt x="15338" y="16195"/>
                    <a:pt x="15338" y="15461"/>
                  </a:cubicBezTo>
                  <a:lnTo>
                    <a:pt x="15338" y="13068"/>
                  </a:lnTo>
                  <a:lnTo>
                    <a:pt x="15948" y="13068"/>
                  </a:lnTo>
                  <a:cubicBezTo>
                    <a:pt x="16232" y="13068"/>
                    <a:pt x="16462" y="12954"/>
                    <a:pt x="16579" y="12754"/>
                  </a:cubicBezTo>
                  <a:cubicBezTo>
                    <a:pt x="16696" y="12555"/>
                    <a:pt x="16682" y="12298"/>
                    <a:pt x="16543" y="12050"/>
                  </a:cubicBezTo>
                  <a:lnTo>
                    <a:pt x="15338" y="9916"/>
                  </a:lnTo>
                  <a:lnTo>
                    <a:pt x="15338" y="8661"/>
                  </a:lnTo>
                  <a:cubicBezTo>
                    <a:pt x="15338" y="8651"/>
                    <a:pt x="15338" y="8642"/>
                    <a:pt x="15337" y="8632"/>
                  </a:cubicBezTo>
                  <a:cubicBezTo>
                    <a:pt x="15276" y="7614"/>
                    <a:pt x="14950" y="6624"/>
                    <a:pt x="14395" y="5770"/>
                  </a:cubicBezTo>
                  <a:cubicBezTo>
                    <a:pt x="13886" y="4986"/>
                    <a:pt x="13190" y="4326"/>
                    <a:pt x="12382" y="3859"/>
                  </a:cubicBezTo>
                  <a:cubicBezTo>
                    <a:pt x="12308" y="3816"/>
                    <a:pt x="12223" y="3793"/>
                    <a:pt x="12138" y="3793"/>
                  </a:cubicBezTo>
                  <a:cubicBezTo>
                    <a:pt x="12008" y="3793"/>
                    <a:pt x="11885" y="3844"/>
                    <a:pt x="11793" y="3936"/>
                  </a:cubicBezTo>
                  <a:lnTo>
                    <a:pt x="11666" y="4062"/>
                  </a:lnTo>
                  <a:cubicBezTo>
                    <a:pt x="11566" y="4019"/>
                    <a:pt x="11463" y="3979"/>
                    <a:pt x="11361" y="3942"/>
                  </a:cubicBezTo>
                  <a:cubicBezTo>
                    <a:pt x="11093" y="3253"/>
                    <a:pt x="10437" y="2799"/>
                    <a:pt x="9685" y="2799"/>
                  </a:cubicBezTo>
                  <a:cubicBezTo>
                    <a:pt x="9201" y="2799"/>
                    <a:pt x="8748" y="2990"/>
                    <a:pt x="8411" y="3329"/>
                  </a:cubicBezTo>
                  <a:cubicBezTo>
                    <a:pt x="8235" y="3273"/>
                    <a:pt x="8051" y="3244"/>
                    <a:pt x="7864" y="3244"/>
                  </a:cubicBezTo>
                  <a:cubicBezTo>
                    <a:pt x="7827" y="3244"/>
                    <a:pt x="7789" y="3245"/>
                    <a:pt x="7752" y="3247"/>
                  </a:cubicBezTo>
                  <a:lnTo>
                    <a:pt x="7752" y="2843"/>
                  </a:lnTo>
                  <a:cubicBezTo>
                    <a:pt x="7752" y="2598"/>
                    <a:pt x="7554" y="2400"/>
                    <a:pt x="7309" y="2400"/>
                  </a:cubicBezTo>
                  <a:lnTo>
                    <a:pt x="4775" y="2400"/>
                  </a:lnTo>
                  <a:lnTo>
                    <a:pt x="4775" y="1865"/>
                  </a:lnTo>
                  <a:cubicBezTo>
                    <a:pt x="5161" y="1743"/>
                    <a:pt x="5441" y="1382"/>
                    <a:pt x="5441" y="955"/>
                  </a:cubicBezTo>
                  <a:cubicBezTo>
                    <a:pt x="5441" y="429"/>
                    <a:pt x="5013" y="1"/>
                    <a:pt x="4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2083584" y="3504447"/>
              <a:ext cx="70381" cy="70348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60" y="532"/>
                  </a:moveTo>
                  <a:cubicBezTo>
                    <a:pt x="1352" y="532"/>
                    <a:pt x="1589" y="769"/>
                    <a:pt x="1589" y="1061"/>
                  </a:cubicBezTo>
                  <a:cubicBezTo>
                    <a:pt x="1589" y="1352"/>
                    <a:pt x="1352" y="1588"/>
                    <a:pt x="1060" y="1588"/>
                  </a:cubicBezTo>
                  <a:cubicBezTo>
                    <a:pt x="770" y="1588"/>
                    <a:pt x="533" y="1352"/>
                    <a:pt x="533" y="1061"/>
                  </a:cubicBezTo>
                  <a:cubicBezTo>
                    <a:pt x="533" y="769"/>
                    <a:pt x="770" y="532"/>
                    <a:pt x="1060" y="532"/>
                  </a:cubicBezTo>
                  <a:close/>
                  <a:moveTo>
                    <a:pt x="1060" y="0"/>
                  </a:moveTo>
                  <a:cubicBezTo>
                    <a:pt x="476" y="0"/>
                    <a:pt x="1" y="475"/>
                    <a:pt x="1" y="1061"/>
                  </a:cubicBezTo>
                  <a:cubicBezTo>
                    <a:pt x="1" y="1645"/>
                    <a:pt x="476" y="2120"/>
                    <a:pt x="1060" y="2120"/>
                  </a:cubicBezTo>
                  <a:cubicBezTo>
                    <a:pt x="1646" y="2120"/>
                    <a:pt x="2121" y="1645"/>
                    <a:pt x="2121" y="1061"/>
                  </a:cubicBezTo>
                  <a:cubicBezTo>
                    <a:pt x="2121" y="475"/>
                    <a:pt x="1646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1888890" y="3314662"/>
              <a:ext cx="83449" cy="63350"/>
            </a:xfrm>
            <a:custGeom>
              <a:avLst/>
              <a:gdLst/>
              <a:ahLst/>
              <a:cxnLst/>
              <a:rect l="l" t="t" r="r" b="b"/>
              <a:pathLst>
                <a:path w="2516" h="1910" extrusionOk="0">
                  <a:moveTo>
                    <a:pt x="955" y="532"/>
                  </a:moveTo>
                  <a:cubicBezTo>
                    <a:pt x="1189" y="532"/>
                    <a:pt x="1378" y="722"/>
                    <a:pt x="1378" y="955"/>
                  </a:cubicBezTo>
                  <a:cubicBezTo>
                    <a:pt x="1378" y="1188"/>
                    <a:pt x="1189" y="1378"/>
                    <a:pt x="955" y="1378"/>
                  </a:cubicBezTo>
                  <a:cubicBezTo>
                    <a:pt x="722" y="1378"/>
                    <a:pt x="533" y="1188"/>
                    <a:pt x="533" y="955"/>
                  </a:cubicBezTo>
                  <a:cubicBezTo>
                    <a:pt x="533" y="722"/>
                    <a:pt x="722" y="532"/>
                    <a:pt x="955" y="532"/>
                  </a:cubicBezTo>
                  <a:close/>
                  <a:moveTo>
                    <a:pt x="955" y="0"/>
                  </a:moveTo>
                  <a:cubicBezTo>
                    <a:pt x="429" y="0"/>
                    <a:pt x="1" y="428"/>
                    <a:pt x="1" y="955"/>
                  </a:cubicBezTo>
                  <a:cubicBezTo>
                    <a:pt x="1" y="1482"/>
                    <a:pt x="429" y="1910"/>
                    <a:pt x="955" y="1910"/>
                  </a:cubicBezTo>
                  <a:cubicBezTo>
                    <a:pt x="1389" y="1910"/>
                    <a:pt x="1757" y="1618"/>
                    <a:pt x="1872" y="1221"/>
                  </a:cubicBezTo>
                  <a:lnTo>
                    <a:pt x="2249" y="1221"/>
                  </a:lnTo>
                  <a:cubicBezTo>
                    <a:pt x="2395" y="1221"/>
                    <a:pt x="2514" y="1102"/>
                    <a:pt x="2514" y="955"/>
                  </a:cubicBezTo>
                  <a:cubicBezTo>
                    <a:pt x="2515" y="808"/>
                    <a:pt x="2396" y="689"/>
                    <a:pt x="2249" y="689"/>
                  </a:cubicBezTo>
                  <a:lnTo>
                    <a:pt x="1872" y="689"/>
                  </a:lnTo>
                  <a:cubicBezTo>
                    <a:pt x="1757" y="292"/>
                    <a:pt x="1389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2293368" y="3432705"/>
              <a:ext cx="100896" cy="53035"/>
            </a:xfrm>
            <a:custGeom>
              <a:avLst/>
              <a:gdLst/>
              <a:ahLst/>
              <a:cxnLst/>
              <a:rect l="l" t="t" r="r" b="b"/>
              <a:pathLst>
                <a:path w="3042" h="1599" extrusionOk="0">
                  <a:moveTo>
                    <a:pt x="2511" y="532"/>
                  </a:moveTo>
                  <a:lnTo>
                    <a:pt x="2511" y="1067"/>
                  </a:lnTo>
                  <a:lnTo>
                    <a:pt x="531" y="1067"/>
                  </a:lnTo>
                  <a:lnTo>
                    <a:pt x="531" y="532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55"/>
                  </a:lnTo>
                  <a:cubicBezTo>
                    <a:pt x="1" y="1399"/>
                    <a:pt x="199" y="1598"/>
                    <a:pt x="443" y="1598"/>
                  </a:cubicBezTo>
                  <a:lnTo>
                    <a:pt x="2599" y="1598"/>
                  </a:lnTo>
                  <a:cubicBezTo>
                    <a:pt x="2844" y="1598"/>
                    <a:pt x="3042" y="1399"/>
                    <a:pt x="3042" y="1155"/>
                  </a:cubicBezTo>
                  <a:lnTo>
                    <a:pt x="3042" y="443"/>
                  </a:lnTo>
                  <a:cubicBezTo>
                    <a:pt x="3042" y="199"/>
                    <a:pt x="284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9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370" name="Google Shape;1370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39"/>
          <p:cNvGrpSpPr/>
          <p:nvPr/>
        </p:nvGrpSpPr>
        <p:grpSpPr>
          <a:xfrm rot="1891135">
            <a:off x="2771537" y="4334818"/>
            <a:ext cx="76828" cy="76803"/>
            <a:chOff x="3104875" y="1099400"/>
            <a:chExt cx="76825" cy="76800"/>
          </a:xfrm>
        </p:grpSpPr>
        <p:sp>
          <p:nvSpPr>
            <p:cNvPr id="1373" name="Google Shape;1373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39"/>
          <p:cNvGrpSpPr/>
          <p:nvPr/>
        </p:nvGrpSpPr>
        <p:grpSpPr>
          <a:xfrm>
            <a:off x="3152500" y="1391963"/>
            <a:ext cx="76825" cy="76800"/>
            <a:chOff x="3104875" y="1099400"/>
            <a:chExt cx="76825" cy="76800"/>
          </a:xfrm>
        </p:grpSpPr>
        <p:sp>
          <p:nvSpPr>
            <p:cNvPr id="1376" name="Google Shape;1376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1291023-DDC8-484D-979E-65E7040E2DF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121810" y="3180750"/>
            <a:ext cx="2302189" cy="1614770"/>
          </a:xfrm>
        </p:spPr>
        <p:txBody>
          <a:bodyPr/>
          <a:lstStyle/>
          <a:p>
            <a:r>
              <a:rPr lang="en-US" dirty="0"/>
              <a:t>Used throughout the application to handle exceptions, particularly for parsing numeric values.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AC1CCF-3F30-66B5-E11F-5D88EBC249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6986" y="3123157"/>
            <a:ext cx="239042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basic layout management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BorderLayout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FlowLayout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in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ExpensesIncomesTracker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7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0"/>
          <p:cNvSpPr txBox="1">
            <a:spLocks noGrp="1"/>
          </p:cNvSpPr>
          <p:nvPr>
            <p:ph type="title" idx="2"/>
          </p:nvPr>
        </p:nvSpPr>
        <p:spPr>
          <a:xfrm>
            <a:off x="1188751" y="494257"/>
            <a:ext cx="913048" cy="841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                       </a:t>
            </a:r>
            <a:endParaRPr sz="4400" dirty="0"/>
          </a:p>
        </p:txBody>
      </p:sp>
      <p:pic>
        <p:nvPicPr>
          <p:cNvPr id="1385" name="Google Shape;1385;p40"/>
          <p:cNvPicPr preferRelativeResize="0"/>
          <p:nvPr/>
        </p:nvPicPr>
        <p:blipFill rotWithShape="1">
          <a:blip r:embed="rId3">
            <a:alphaModFix/>
          </a:blip>
          <a:srcRect l="24331" t="5721" r="23342" b="4591"/>
          <a:stretch/>
        </p:blipFill>
        <p:spPr>
          <a:xfrm rot="2268302">
            <a:off x="7040137" y="27193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40"/>
          <p:cNvPicPr preferRelativeResize="0"/>
          <p:nvPr/>
        </p:nvPicPr>
        <p:blipFill rotWithShape="1">
          <a:blip r:embed="rId4">
            <a:alphaModFix/>
          </a:blip>
          <a:srcRect l="18647" t="7960" r="8852" b="8336"/>
          <a:stretch/>
        </p:blipFill>
        <p:spPr>
          <a:xfrm rot="-1406513">
            <a:off x="6447085" y="3651950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40"/>
          <p:cNvPicPr preferRelativeResize="0"/>
          <p:nvPr/>
        </p:nvPicPr>
        <p:blipFill rotWithShape="1">
          <a:blip r:embed="rId5">
            <a:alphaModFix/>
          </a:blip>
          <a:srcRect l="25537" t="7152" r="23467" b="5838"/>
          <a:stretch/>
        </p:blipFill>
        <p:spPr>
          <a:xfrm>
            <a:off x="6035249" y="2518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40"/>
          <p:cNvPicPr preferRelativeResize="0"/>
          <p:nvPr/>
        </p:nvPicPr>
        <p:blipFill rotWithShape="1">
          <a:blip r:embed="rId6">
            <a:alphaModFix/>
          </a:blip>
          <a:srcRect l="15236" r="10474"/>
          <a:stretch/>
        </p:blipFill>
        <p:spPr>
          <a:xfrm rot="1220421">
            <a:off x="4940349" y="553959"/>
            <a:ext cx="1552575" cy="13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40"/>
          <p:cNvSpPr txBox="1">
            <a:spLocks noGrp="1"/>
          </p:cNvSpPr>
          <p:nvPr>
            <p:ph type="title"/>
          </p:nvPr>
        </p:nvSpPr>
        <p:spPr>
          <a:xfrm>
            <a:off x="720000" y="2384238"/>
            <a:ext cx="735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 used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in the project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90" name="Google Shape;1390;p40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391" name="Google Shape;1391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40"/>
          <p:cNvGrpSpPr/>
          <p:nvPr/>
        </p:nvGrpSpPr>
        <p:grpSpPr>
          <a:xfrm rot="1891135">
            <a:off x="4266962" y="4210993"/>
            <a:ext cx="76828" cy="76803"/>
            <a:chOff x="3104875" y="1099400"/>
            <a:chExt cx="76825" cy="76800"/>
          </a:xfrm>
        </p:grpSpPr>
        <p:sp>
          <p:nvSpPr>
            <p:cNvPr id="1394" name="Google Shape;1394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40"/>
          <p:cNvGrpSpPr/>
          <p:nvPr/>
        </p:nvGrpSpPr>
        <p:grpSpPr>
          <a:xfrm>
            <a:off x="2400025" y="1210988"/>
            <a:ext cx="76825" cy="76800"/>
            <a:chOff x="3104875" y="1099400"/>
            <a:chExt cx="76825" cy="76800"/>
          </a:xfrm>
        </p:grpSpPr>
        <p:sp>
          <p:nvSpPr>
            <p:cNvPr id="1397" name="Google Shape;1397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99" name="Google Shape;1399;p40"/>
          <p:cNvPicPr preferRelativeResize="0"/>
          <p:nvPr/>
        </p:nvPicPr>
        <p:blipFill rotWithShape="1">
          <a:blip r:embed="rId7">
            <a:alphaModFix/>
          </a:blip>
          <a:srcRect l="22009" r="18455"/>
          <a:stretch/>
        </p:blipFill>
        <p:spPr>
          <a:xfrm rot="1203247">
            <a:off x="1616204" y="3965720"/>
            <a:ext cx="903665" cy="8538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72F51BA-7A2B-CDA6-5541-207E51B3A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6AE7-893A-9885-81BD-2C0078E0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ExpenseIncomeEntry</a:t>
            </a:r>
            <a:r>
              <a:rPr lang="en-IN" dirty="0"/>
              <a:t>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02428-BEB2-6C11-3752-3BE1D66D6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40" y="1371600"/>
            <a:ext cx="4358640" cy="3000525"/>
          </a:xfrm>
        </p:spPr>
        <p:txBody>
          <a:bodyPr/>
          <a:lstStyle/>
          <a:p>
            <a:pPr algn="just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Methods:</a:t>
            </a:r>
          </a:p>
          <a:p>
            <a:pPr algn="just"/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ExpenseIncomeEntry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(String date, String description, double amount, String type): Initializes the fields of the entry.</a:t>
            </a:r>
          </a:p>
          <a:p>
            <a:pPr algn="just"/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getDate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getDescription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getAmount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getType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()): Provides access to the fields of the entry.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AE22AC-64B8-3CD6-11C9-0A2E384DD1C4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14475" y="1540715"/>
            <a:ext cx="36441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Stores the date of the entry.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Stores a description of the entry.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Stores the amount (positive for income, negative for expense).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Indicates whether the entry is an expense or income.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95708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Technology Consulting by Slidesgo">
  <a:themeElements>
    <a:clrScheme name="Simple Light">
      <a:dk1>
        <a:srgbClr val="FFFFFF"/>
      </a:dk1>
      <a:lt1>
        <a:srgbClr val="032138"/>
      </a:lt1>
      <a:dk2>
        <a:srgbClr val="6995D9"/>
      </a:dk2>
      <a:lt2>
        <a:srgbClr val="002E8A"/>
      </a:lt2>
      <a:accent1>
        <a:srgbClr val="00FB87"/>
      </a:accent1>
      <a:accent2>
        <a:srgbClr val="00CCA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693</Words>
  <Application>Microsoft Office PowerPoint</Application>
  <PresentationFormat>On-screen Show (16:9)</PresentationFormat>
  <Paragraphs>105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Bebas Neue</vt:lpstr>
      <vt:lpstr>Anaheim</vt:lpstr>
      <vt:lpstr>Arial</vt:lpstr>
      <vt:lpstr>Montserrat Black</vt:lpstr>
      <vt:lpstr>Arial Unicode MS</vt:lpstr>
      <vt:lpstr>Nunito Light</vt:lpstr>
      <vt:lpstr>Montserrat</vt:lpstr>
      <vt:lpstr>Artificial Intelligence (AI) Technology Consulting by Slidesgo</vt:lpstr>
      <vt:lpstr>BUDGET AND             INCOME TRACKER  PROJECT PROPOSAL</vt:lpstr>
      <vt:lpstr>MEET THE TEAM                                              COOL AS CODE</vt:lpstr>
      <vt:lpstr>TABLE OF CONTENTS</vt:lpstr>
      <vt:lpstr>INTRODUCTION</vt:lpstr>
      <vt:lpstr>OBJECTIVE</vt:lpstr>
      <vt:lpstr>MODULES USED IN THIS PROJECT</vt:lpstr>
      <vt:lpstr>MODULES USED IN THIS PROJECT</vt:lpstr>
      <vt:lpstr>                       </vt:lpstr>
      <vt:lpstr>ExpenseIncomeEntry Class</vt:lpstr>
      <vt:lpstr>ExpenseIncomeTableModel Class</vt:lpstr>
      <vt:lpstr>ExpensesIncomesTracker Class</vt:lpstr>
      <vt:lpstr>FLOW OF PROJECT</vt:lpstr>
      <vt:lpstr>OUTPUTS 1.Dispayed User Interface</vt:lpstr>
      <vt:lpstr>Entering Monthly Incomes</vt:lpstr>
      <vt:lpstr>Entering Monthly Expenses and updating Balance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anuja mithinti</dc:creator>
  <cp:lastModifiedBy>ANUJA MITHINTI</cp:lastModifiedBy>
  <cp:revision>7</cp:revision>
  <dcterms:modified xsi:type="dcterms:W3CDTF">2024-07-11T08:20:04Z</dcterms:modified>
</cp:coreProperties>
</file>