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 id="2147484039" r:id="rId2"/>
    <p:sldMasterId id="2147484043" r:id="rId3"/>
  </p:sldMasterIdLst>
  <p:notesMasterIdLst>
    <p:notesMasterId r:id="rId27"/>
  </p:notesMasterIdLst>
  <p:sldIdLst>
    <p:sldId id="256" r:id="rId4"/>
    <p:sldId id="257" r:id="rId5"/>
    <p:sldId id="258" r:id="rId6"/>
    <p:sldId id="259" r:id="rId7"/>
    <p:sldId id="278"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305" r:id="rId25"/>
    <p:sldId id="30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23" autoAdjust="0"/>
  </p:normalViewPr>
  <p:slideViewPr>
    <p:cSldViewPr snapToGrid="0">
      <p:cViewPr varScale="1">
        <p:scale>
          <a:sx n="103" d="100"/>
          <a:sy n="103" d="100"/>
        </p:scale>
        <p:origin x="792" y="11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9C36E958-FDD5-436B-86EB-947704678CA9}"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1B61CD3-5D2D-4389-9D06-646F5466BA40}">
      <dgm:prSet custT="1"/>
      <dgm:spPr/>
      <dgm:t>
        <a:bodyPr/>
        <a:lstStyle/>
        <a:p>
          <a:pPr>
            <a:defRPr cap="all"/>
          </a:pPr>
          <a:r>
            <a:rPr lang="en-AU" sz="2800" b="1" dirty="0">
              <a:latin typeface="Amasis MT Pro Black" panose="02040A04050005020304" pitchFamily="18" charset="0"/>
            </a:rPr>
            <a:t>Thank you for your attention.</a:t>
          </a:r>
          <a:endParaRPr lang="en-US" sz="2800" dirty="0">
            <a:latin typeface="Amasis MT Pro Black" panose="02040A04050005020304" pitchFamily="18" charset="0"/>
          </a:endParaRPr>
        </a:p>
      </dgm:t>
    </dgm:pt>
    <dgm:pt modelId="{A5C21617-D9D3-48B9-8340-8A95AB2F3CAC}" type="parTrans" cxnId="{AF68EA5E-CD57-4F6F-8A26-94760B09C549}">
      <dgm:prSet/>
      <dgm:spPr/>
      <dgm:t>
        <a:bodyPr/>
        <a:lstStyle/>
        <a:p>
          <a:endParaRPr lang="en-US"/>
        </a:p>
      </dgm:t>
    </dgm:pt>
    <dgm:pt modelId="{26ADD3F6-A9A2-40C1-80D0-6928C6DB418C}" type="sibTrans" cxnId="{AF68EA5E-CD57-4F6F-8A26-94760B09C549}">
      <dgm:prSet/>
      <dgm:spPr/>
      <dgm:t>
        <a:bodyPr/>
        <a:lstStyle/>
        <a:p>
          <a:endParaRPr lang="en-US"/>
        </a:p>
      </dgm:t>
    </dgm:pt>
    <dgm:pt modelId="{FB0CF05A-589E-4CBD-B848-B190FA762AA9}">
      <dgm:prSet custT="1"/>
      <dgm:spPr/>
      <dgm:t>
        <a:bodyPr/>
        <a:lstStyle/>
        <a:p>
          <a:pPr>
            <a:defRPr cap="all"/>
          </a:pPr>
          <a:r>
            <a:rPr lang="en-AU" sz="3600" b="1" dirty="0">
              <a:solidFill>
                <a:schemeClr val="tx1">
                  <a:lumMod val="50000"/>
                  <a:lumOff val="50000"/>
                </a:schemeClr>
              </a:solidFill>
              <a:latin typeface="Amasis MT Pro Black" panose="02040A04050005020304" pitchFamily="18" charset="0"/>
            </a:rPr>
            <a:t>QUESTIONS?</a:t>
          </a:r>
          <a:endParaRPr lang="en-US" sz="3600" dirty="0">
            <a:solidFill>
              <a:schemeClr val="tx1">
                <a:lumMod val="50000"/>
                <a:lumOff val="50000"/>
              </a:schemeClr>
            </a:solidFill>
            <a:latin typeface="Amasis MT Pro Black" panose="02040A04050005020304" pitchFamily="18" charset="0"/>
          </a:endParaRPr>
        </a:p>
      </dgm:t>
    </dgm:pt>
    <dgm:pt modelId="{2D995B53-FBFA-412F-9DC4-30FED0DFFB6C}" type="parTrans" cxnId="{8330D864-19C6-4B82-8470-240D1A77EAC5}">
      <dgm:prSet/>
      <dgm:spPr/>
      <dgm:t>
        <a:bodyPr/>
        <a:lstStyle/>
        <a:p>
          <a:endParaRPr lang="en-US"/>
        </a:p>
      </dgm:t>
    </dgm:pt>
    <dgm:pt modelId="{1548AD01-008F-4CDC-A2CC-491AB34B46F6}" type="sibTrans" cxnId="{8330D864-19C6-4B82-8470-240D1A77EAC5}">
      <dgm:prSet/>
      <dgm:spPr/>
      <dgm:t>
        <a:bodyPr/>
        <a:lstStyle/>
        <a:p>
          <a:endParaRPr lang="en-US"/>
        </a:p>
      </dgm:t>
    </dgm:pt>
    <dgm:pt modelId="{8FAB96E9-82A2-450E-B978-F62671724CFB}" type="pres">
      <dgm:prSet presAssocID="{9C36E958-FDD5-436B-86EB-947704678CA9}" presName="root" presStyleCnt="0">
        <dgm:presLayoutVars>
          <dgm:dir/>
          <dgm:resizeHandles val="exact"/>
        </dgm:presLayoutVars>
      </dgm:prSet>
      <dgm:spPr/>
    </dgm:pt>
    <dgm:pt modelId="{E5097B54-3064-4567-9BE8-E30E26AF33B2}" type="pres">
      <dgm:prSet presAssocID="{81B61CD3-5D2D-4389-9D06-646F5466BA40}" presName="compNode" presStyleCnt="0"/>
      <dgm:spPr/>
    </dgm:pt>
    <dgm:pt modelId="{09744834-BDED-451F-801B-6E5E0DAA999E}" type="pres">
      <dgm:prSet presAssocID="{81B61CD3-5D2D-4389-9D06-646F5466BA40}" presName="iconBgRect" presStyleLbl="bgShp" presStyleIdx="0" presStyleCnt="2" custScaleX="131552" custScaleY="128791" custLinFactNeighborX="-3269" custLinFactNeighborY="-3065"/>
      <dgm:spPr>
        <a:prstGeom prst="round2DiagRect">
          <a:avLst>
            <a:gd name="adj1" fmla="val 29727"/>
            <a:gd name="adj2" fmla="val 0"/>
          </a:avLst>
        </a:prstGeom>
      </dgm:spPr>
    </dgm:pt>
    <dgm:pt modelId="{4196A2E8-C4E5-4F7E-9BAF-BCC90E92D661}" type="pres">
      <dgm:prSet presAssocID="{81B61CD3-5D2D-4389-9D06-646F5466BA40}" presName="iconRect" presStyleLbl="node1" presStyleIdx="0" presStyleCnt="2" custScaleX="200763" custScaleY="202100" custLinFactNeighborX="-5598" custLinFactNeighborY="-940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a:ext>
      </dgm:extLst>
    </dgm:pt>
    <dgm:pt modelId="{4B5AED56-6DC4-4568-A153-548C166FC26A}" type="pres">
      <dgm:prSet presAssocID="{81B61CD3-5D2D-4389-9D06-646F5466BA40}" presName="spaceRect" presStyleCnt="0"/>
      <dgm:spPr/>
    </dgm:pt>
    <dgm:pt modelId="{56A7210B-2C92-4E3D-8396-B55BA65F94C5}" type="pres">
      <dgm:prSet presAssocID="{81B61CD3-5D2D-4389-9D06-646F5466BA40}" presName="textRect" presStyleLbl="revTx" presStyleIdx="0" presStyleCnt="2" custScaleY="155749" custLinFactNeighborX="-8466" custLinFactNeighborY="7143">
        <dgm:presLayoutVars>
          <dgm:chMax val="1"/>
          <dgm:chPref val="1"/>
        </dgm:presLayoutVars>
      </dgm:prSet>
      <dgm:spPr/>
    </dgm:pt>
    <dgm:pt modelId="{11CF5C70-E544-47F3-B07E-07B0D0899097}" type="pres">
      <dgm:prSet presAssocID="{26ADD3F6-A9A2-40C1-80D0-6928C6DB418C}" presName="sibTrans" presStyleCnt="0"/>
      <dgm:spPr/>
    </dgm:pt>
    <dgm:pt modelId="{2D287FDC-011D-4FDF-B0A2-0EEFB88B4CDE}" type="pres">
      <dgm:prSet presAssocID="{FB0CF05A-589E-4CBD-B848-B190FA762AA9}" presName="compNode" presStyleCnt="0"/>
      <dgm:spPr/>
    </dgm:pt>
    <dgm:pt modelId="{FF31B67C-5175-4F81-A9D5-DC791B2C88D4}" type="pres">
      <dgm:prSet presAssocID="{FB0CF05A-589E-4CBD-B848-B190FA762AA9}" presName="iconBgRect" presStyleLbl="bgShp" presStyleIdx="1" presStyleCnt="2" custScaleX="139382" custScaleY="127921" custLinFactNeighborX="6661" custLinFactNeighborY="-8327"/>
      <dgm:spPr>
        <a:prstGeom prst="round2DiagRect">
          <a:avLst>
            <a:gd name="adj1" fmla="val 29727"/>
            <a:gd name="adj2" fmla="val 0"/>
          </a:avLst>
        </a:prstGeom>
      </dgm:spPr>
    </dgm:pt>
    <dgm:pt modelId="{AC7D141B-55BD-4E83-97FE-C9DCB5186D3C}" type="pres">
      <dgm:prSet presAssocID="{FB0CF05A-589E-4CBD-B848-B190FA762AA9}" presName="iconRect" presStyleLbl="node1" presStyleIdx="1" presStyleCnt="2" custScaleX="153901" custScaleY="151423" custLinFactNeighborX="15484" custLinFactNeighborY="-161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8222AAE8-6C87-486C-960F-352EAA1ADB96}" type="pres">
      <dgm:prSet presAssocID="{FB0CF05A-589E-4CBD-B848-B190FA762AA9}" presName="spaceRect" presStyleCnt="0"/>
      <dgm:spPr/>
    </dgm:pt>
    <dgm:pt modelId="{9FC92FBD-C170-43CD-BA6B-08C9B0ABA97D}" type="pres">
      <dgm:prSet presAssocID="{FB0CF05A-589E-4CBD-B848-B190FA762AA9}" presName="textRect" presStyleLbl="revTx" presStyleIdx="1" presStyleCnt="2" custLinFactNeighborX="6096" custLinFactNeighborY="-43088">
        <dgm:presLayoutVars>
          <dgm:chMax val="1"/>
          <dgm:chPref val="1"/>
        </dgm:presLayoutVars>
      </dgm:prSet>
      <dgm:spPr/>
    </dgm:pt>
  </dgm:ptLst>
  <dgm:cxnLst>
    <dgm:cxn modelId="{0ED64207-17AE-4011-A94E-D659112EAFDE}" type="presOf" srcId="{FB0CF05A-589E-4CBD-B848-B190FA762AA9}" destId="{9FC92FBD-C170-43CD-BA6B-08C9B0ABA97D}" srcOrd="0" destOrd="0" presId="urn:microsoft.com/office/officeart/2018/5/layout/IconLeafLabelList"/>
    <dgm:cxn modelId="{AF68EA5E-CD57-4F6F-8A26-94760B09C549}" srcId="{9C36E958-FDD5-436B-86EB-947704678CA9}" destId="{81B61CD3-5D2D-4389-9D06-646F5466BA40}" srcOrd="0" destOrd="0" parTransId="{A5C21617-D9D3-48B9-8340-8A95AB2F3CAC}" sibTransId="{26ADD3F6-A9A2-40C1-80D0-6928C6DB418C}"/>
    <dgm:cxn modelId="{8330D864-19C6-4B82-8470-240D1A77EAC5}" srcId="{9C36E958-FDD5-436B-86EB-947704678CA9}" destId="{FB0CF05A-589E-4CBD-B848-B190FA762AA9}" srcOrd="1" destOrd="0" parTransId="{2D995B53-FBFA-412F-9DC4-30FED0DFFB6C}" sibTransId="{1548AD01-008F-4CDC-A2CC-491AB34B46F6}"/>
    <dgm:cxn modelId="{89EC6399-916E-43D7-AA4E-2BB97101A248}" type="presOf" srcId="{81B61CD3-5D2D-4389-9D06-646F5466BA40}" destId="{56A7210B-2C92-4E3D-8396-B55BA65F94C5}" srcOrd="0" destOrd="0" presId="urn:microsoft.com/office/officeart/2018/5/layout/IconLeafLabelList"/>
    <dgm:cxn modelId="{373E95EE-97DC-4C5F-8C9E-631EF603F263}" type="presOf" srcId="{9C36E958-FDD5-436B-86EB-947704678CA9}" destId="{8FAB96E9-82A2-450E-B978-F62671724CFB}" srcOrd="0" destOrd="0" presId="urn:microsoft.com/office/officeart/2018/5/layout/IconLeafLabelList"/>
    <dgm:cxn modelId="{1B836C93-6BB6-4BD8-B0ED-EA9B4C78072C}" type="presParOf" srcId="{8FAB96E9-82A2-450E-B978-F62671724CFB}" destId="{E5097B54-3064-4567-9BE8-E30E26AF33B2}" srcOrd="0" destOrd="0" presId="urn:microsoft.com/office/officeart/2018/5/layout/IconLeafLabelList"/>
    <dgm:cxn modelId="{BA971F7D-F0F1-4497-A8DD-12098FD0582F}" type="presParOf" srcId="{E5097B54-3064-4567-9BE8-E30E26AF33B2}" destId="{09744834-BDED-451F-801B-6E5E0DAA999E}" srcOrd="0" destOrd="0" presId="urn:microsoft.com/office/officeart/2018/5/layout/IconLeafLabelList"/>
    <dgm:cxn modelId="{9B6C4932-1635-44D1-ABB8-D0405E86B8C3}" type="presParOf" srcId="{E5097B54-3064-4567-9BE8-E30E26AF33B2}" destId="{4196A2E8-C4E5-4F7E-9BAF-BCC90E92D661}" srcOrd="1" destOrd="0" presId="urn:microsoft.com/office/officeart/2018/5/layout/IconLeafLabelList"/>
    <dgm:cxn modelId="{BC425B86-055A-4B56-AD00-384C2CC7E1AC}" type="presParOf" srcId="{E5097B54-3064-4567-9BE8-E30E26AF33B2}" destId="{4B5AED56-6DC4-4568-A153-548C166FC26A}" srcOrd="2" destOrd="0" presId="urn:microsoft.com/office/officeart/2018/5/layout/IconLeafLabelList"/>
    <dgm:cxn modelId="{86CB5A4B-0054-4742-9279-791E93069074}" type="presParOf" srcId="{E5097B54-3064-4567-9BE8-E30E26AF33B2}" destId="{56A7210B-2C92-4E3D-8396-B55BA65F94C5}" srcOrd="3" destOrd="0" presId="urn:microsoft.com/office/officeart/2018/5/layout/IconLeafLabelList"/>
    <dgm:cxn modelId="{EE5231A2-A9A3-4B34-97C4-CBB327768C11}" type="presParOf" srcId="{8FAB96E9-82A2-450E-B978-F62671724CFB}" destId="{11CF5C70-E544-47F3-B07E-07B0D0899097}" srcOrd="1" destOrd="0" presId="urn:microsoft.com/office/officeart/2018/5/layout/IconLeafLabelList"/>
    <dgm:cxn modelId="{CC5FB19D-A16C-4AE3-ACF2-70BC2C8F5CEE}" type="presParOf" srcId="{8FAB96E9-82A2-450E-B978-F62671724CFB}" destId="{2D287FDC-011D-4FDF-B0A2-0EEFB88B4CDE}" srcOrd="2" destOrd="0" presId="urn:microsoft.com/office/officeart/2018/5/layout/IconLeafLabelList"/>
    <dgm:cxn modelId="{91857FD6-49FE-4008-8236-062198EB20AF}" type="presParOf" srcId="{2D287FDC-011D-4FDF-B0A2-0EEFB88B4CDE}" destId="{FF31B67C-5175-4F81-A9D5-DC791B2C88D4}" srcOrd="0" destOrd="0" presId="urn:microsoft.com/office/officeart/2018/5/layout/IconLeafLabelList"/>
    <dgm:cxn modelId="{CD1B10B1-E008-43B2-8C65-27F66F80F953}" type="presParOf" srcId="{2D287FDC-011D-4FDF-B0A2-0EEFB88B4CDE}" destId="{AC7D141B-55BD-4E83-97FE-C9DCB5186D3C}" srcOrd="1" destOrd="0" presId="urn:microsoft.com/office/officeart/2018/5/layout/IconLeafLabelList"/>
    <dgm:cxn modelId="{45A3DDF3-6314-4ED2-9558-62AB1D8EA6A9}" type="presParOf" srcId="{2D287FDC-011D-4FDF-B0A2-0EEFB88B4CDE}" destId="{8222AAE8-6C87-486C-960F-352EAA1ADB96}" srcOrd="2" destOrd="0" presId="urn:microsoft.com/office/officeart/2018/5/layout/IconLeafLabelList"/>
    <dgm:cxn modelId="{67A85A51-BD35-4B2F-81B2-688DBAF5C1B0}" type="presParOf" srcId="{2D287FDC-011D-4FDF-B0A2-0EEFB88B4CDE}" destId="{9FC92FBD-C170-43CD-BA6B-08C9B0ABA97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44834-BDED-451F-801B-6E5E0DAA999E}">
      <dsp:nvSpPr>
        <dsp:cNvPr id="0" name=""/>
        <dsp:cNvSpPr/>
      </dsp:nvSpPr>
      <dsp:spPr>
        <a:xfrm>
          <a:off x="1626571" y="6793"/>
          <a:ext cx="2888881" cy="2828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6A2E8-C4E5-4F7E-9BAF-BCC90E92D661}">
      <dsp:nvSpPr>
        <dsp:cNvPr id="0" name=""/>
        <dsp:cNvSpPr/>
      </dsp:nvSpPr>
      <dsp:spPr>
        <a:xfrm>
          <a:off x="1807458" y="96543"/>
          <a:ext cx="2529613" cy="2546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A7210B-2C92-4E3D-8396-B55BA65F94C5}">
      <dsp:nvSpPr>
        <dsp:cNvPr id="0" name=""/>
        <dsp:cNvSpPr/>
      </dsp:nvSpPr>
      <dsp:spPr>
        <a:xfrm>
          <a:off x="1038024" y="3106965"/>
          <a:ext cx="3600000" cy="122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AU" sz="2800" b="1" kern="1200" dirty="0">
              <a:latin typeface="Amasis MT Pro Black" panose="02040A04050005020304" pitchFamily="18" charset="0"/>
            </a:rPr>
            <a:t>Thank you for your attention.</a:t>
          </a:r>
          <a:endParaRPr lang="en-US" sz="2800" kern="1200" dirty="0">
            <a:latin typeface="Amasis MT Pro Black" panose="02040A04050005020304" pitchFamily="18" charset="0"/>
          </a:endParaRPr>
        </a:p>
      </dsp:txBody>
      <dsp:txXfrm>
        <a:off x="1038024" y="3106965"/>
        <a:ext cx="3600000" cy="1226523"/>
      </dsp:txXfrm>
    </dsp:sp>
    <dsp:sp modelId="{FF31B67C-5175-4F81-A9D5-DC791B2C88D4}">
      <dsp:nvSpPr>
        <dsp:cNvPr id="0" name=""/>
        <dsp:cNvSpPr/>
      </dsp:nvSpPr>
      <dsp:spPr>
        <a:xfrm>
          <a:off x="5988661" y="5771"/>
          <a:ext cx="3060828" cy="280914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D141B-55BD-4E83-97FE-C9DCB5186D3C}">
      <dsp:nvSpPr>
        <dsp:cNvPr id="0" name=""/>
        <dsp:cNvSpPr/>
      </dsp:nvSpPr>
      <dsp:spPr>
        <a:xfrm>
          <a:off x="6598322" y="436292"/>
          <a:ext cx="1939152" cy="1907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C92FBD-C170-43CD-BA6B-08C9B0ABA97D}">
      <dsp:nvSpPr>
        <dsp:cNvPr id="0" name=""/>
        <dsp:cNvSpPr/>
      </dsp:nvSpPr>
      <dsp:spPr>
        <a:xfrm>
          <a:off x="5792256" y="3035887"/>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cap="all"/>
          </a:pPr>
          <a:r>
            <a:rPr lang="en-AU" sz="3600" b="1" kern="1200" dirty="0">
              <a:solidFill>
                <a:schemeClr val="tx1">
                  <a:lumMod val="50000"/>
                  <a:lumOff val="50000"/>
                </a:schemeClr>
              </a:solidFill>
              <a:latin typeface="Amasis MT Pro Black" panose="02040A04050005020304" pitchFamily="18" charset="0"/>
            </a:rPr>
            <a:t>QUESTIONS?</a:t>
          </a:r>
          <a:endParaRPr lang="en-US" sz="3600" kern="1200" dirty="0">
            <a:solidFill>
              <a:schemeClr val="tx1">
                <a:lumMod val="50000"/>
                <a:lumOff val="50000"/>
              </a:schemeClr>
            </a:solidFill>
            <a:latin typeface="Amasis MT Pro Black" panose="02040A04050005020304" pitchFamily="18" charset="0"/>
          </a:endParaRPr>
        </a:p>
      </dsp:txBody>
      <dsp:txXfrm>
        <a:off x="5792256" y="3035887"/>
        <a:ext cx="3600000" cy="787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D2669-755F-4B0C-8D17-732C6AC86175}"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BBC10-0FCB-48FE-A07F-19722783530F}" type="slidenum">
              <a:rPr lang="en-US" smtClean="0"/>
              <a:t>‹#›</a:t>
            </a:fld>
            <a:endParaRPr lang="en-US"/>
          </a:p>
        </p:txBody>
      </p:sp>
    </p:spTree>
    <p:extLst>
      <p:ext uri="{BB962C8B-B14F-4D97-AF65-F5344CB8AC3E}">
        <p14:creationId xmlns:p14="http://schemas.microsoft.com/office/powerpoint/2010/main" val="207115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dd6f8203a_2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edd6f8203a_2_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g1edd6f8203a_2_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edd6f8203a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g1edd6f8203a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
              <a:t>These plots show the trend for the top 15 countries for CO</a:t>
            </a:r>
            <a:r>
              <a:rPr lang="en" baseline="-25000"/>
              <a:t>2</a:t>
            </a:r>
            <a:r>
              <a:rPr lang="en"/>
              <a:t> emissions from different sources</a:t>
            </a:r>
            <a:endParaRPr/>
          </a:p>
          <a:p>
            <a:pPr marL="171450" lvl="0" indent="-171450" algn="l" rtl="0">
              <a:spcBef>
                <a:spcPts val="0"/>
              </a:spcBef>
              <a:spcAft>
                <a:spcPts val="0"/>
              </a:spcAft>
              <a:buClr>
                <a:schemeClr val="dk1"/>
              </a:buClr>
              <a:buSzPts val="1200"/>
              <a:buFont typeface="Arial"/>
              <a:buChar char="•"/>
            </a:pPr>
            <a:r>
              <a:rPr lang="en"/>
              <a:t>The USA still shows the highest CO</a:t>
            </a:r>
            <a:r>
              <a:rPr lang="en" baseline="-25000"/>
              <a:t>2</a:t>
            </a:r>
            <a:r>
              <a:rPr lang="en"/>
              <a:t> emissions from all sources</a:t>
            </a:r>
            <a:endParaRPr/>
          </a:p>
        </p:txBody>
      </p:sp>
      <p:sp>
        <p:nvSpPr>
          <p:cNvPr id="325" name="Google Shape;325;g1edd6f8203a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edd6f8203a_2_3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1edd6f8203a_2_3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
              <a:t>These plots show the trend for the top 15 countries for CO</a:t>
            </a:r>
            <a:r>
              <a:rPr lang="en" baseline="-25000"/>
              <a:t>2</a:t>
            </a:r>
            <a:r>
              <a:rPr lang="en"/>
              <a:t> emissions from different sources</a:t>
            </a:r>
            <a:endParaRPr/>
          </a:p>
          <a:p>
            <a:pPr marL="171450" lvl="0" indent="-171450" algn="l" rtl="0">
              <a:spcBef>
                <a:spcPts val="0"/>
              </a:spcBef>
              <a:spcAft>
                <a:spcPts val="0"/>
              </a:spcAft>
              <a:buClr>
                <a:schemeClr val="dk1"/>
              </a:buClr>
              <a:buSzPts val="1200"/>
              <a:buFont typeface="Arial"/>
              <a:buChar char="•"/>
            </a:pPr>
            <a:r>
              <a:rPr lang="en"/>
              <a:t>The USA still shows the highest CO</a:t>
            </a:r>
            <a:r>
              <a:rPr lang="en" baseline="-25000"/>
              <a:t>2</a:t>
            </a:r>
            <a:r>
              <a:rPr lang="en"/>
              <a:t> emissions from all sources</a:t>
            </a:r>
            <a:endParaRPr/>
          </a:p>
        </p:txBody>
      </p:sp>
      <p:sp>
        <p:nvSpPr>
          <p:cNvPr id="335" name="Google Shape;335;g1edd6f8203a_2_3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edd6f8203a_2_3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1edd6f8203a_2_3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
              <a:t>An overlaid line plot using Matplotlib showing the different sources of carbon dioxide emissions for the USA in the last 50 years</a:t>
            </a:r>
            <a:endParaRPr/>
          </a:p>
        </p:txBody>
      </p:sp>
      <p:sp>
        <p:nvSpPr>
          <p:cNvPr id="347" name="Google Shape;347;g1edd6f8203a_2_3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edd6f8203a_2_3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1edd6f8203a_2_3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354" name="Google Shape;354;g1edd6f8203a_2_3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edd6f8203a_2_3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1edd6f8203a_2_3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361" name="Google Shape;361;g1edd6f8203a_2_3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edd6f8203a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g1edd6f8203a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369" name="Google Shape;369;g1edd6f8203a_0_1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edd6f8203a_2_3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1edd6f8203a_2_3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380" name="Google Shape;380;g1edd6f8203a_2_3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edd6f8203a_6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g1edd6f8203a_6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393" name="Google Shape;393;g1edd6f8203a_6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edd6f8203a_6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g1edd6f8203a_6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401" name="Google Shape;401;g1edd6f8203a_6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edd6f8203a_6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1edd6f8203a_6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413" name="Google Shape;413;g1edd6f8203a_6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edd6f8203a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edd6f8203a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253" name="Google Shape;253;g1edd6f8203a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edd6f8203a_6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1edd6f8203a_6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424" name="Google Shape;424;g1edd6f8203a_6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edd6f8203a_6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g1edd6f8203a_6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432" name="Google Shape;432;g1edd6f8203a_6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edd6f8203a_6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g1edd6f8203a_6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432" name="Google Shape;432;g1edd6f8203a_6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71898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edd6f8203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1edd6f8203a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260" name="Google Shape;260;g1edd6f8203a_0_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edd6f8203a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edd6f8203a_0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267" name="Google Shape;267;g1edd6f8203a_0_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edd6f8203a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edd6f8203a_0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endParaRPr dirty="0"/>
          </a:p>
        </p:txBody>
      </p:sp>
      <p:sp>
        <p:nvSpPr>
          <p:cNvPr id="267" name="Google Shape;267;g1edd6f8203a_0_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2891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edd6f8203a_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1edd6f8203a_8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 dirty="0"/>
              <a:t>It is helpful to visualise the dataset matrix in determining the extent of null values within the data set.</a:t>
            </a:r>
            <a:endParaRPr dirty="0"/>
          </a:p>
          <a:p>
            <a:pPr marL="171450" lvl="0" indent="-171450" algn="l" rtl="0">
              <a:spcBef>
                <a:spcPts val="0"/>
              </a:spcBef>
              <a:spcAft>
                <a:spcPts val="0"/>
              </a:spcAft>
              <a:buClr>
                <a:schemeClr val="dk1"/>
              </a:buClr>
              <a:buSzPts val="1200"/>
              <a:buFont typeface="Arial"/>
              <a:buChar char="•"/>
            </a:pPr>
            <a:r>
              <a:rPr lang="en" dirty="0"/>
              <a:t>To do this, using ‘missing number’ is better.</a:t>
            </a:r>
            <a:endParaRPr dirty="0"/>
          </a:p>
          <a:p>
            <a:pPr marL="171450" lvl="0" indent="-171450" algn="l" rtl="0">
              <a:spcBef>
                <a:spcPts val="0"/>
              </a:spcBef>
              <a:spcAft>
                <a:spcPts val="0"/>
              </a:spcAft>
              <a:buClr>
                <a:schemeClr val="dk1"/>
              </a:buClr>
              <a:buSzPts val="1200"/>
              <a:buFont typeface="Arial"/>
              <a:buChar char="•"/>
            </a:pPr>
            <a:r>
              <a:rPr lang="en" dirty="0"/>
              <a:t>Missing number is a Python library that can create a matrix that shows the </a:t>
            </a:r>
            <a:r>
              <a:rPr lang="en" b="0" i="0" dirty="0">
                <a:solidFill>
                  <a:srgbClr val="292929"/>
                </a:solidFill>
                <a:latin typeface="Source Serif Pro"/>
                <a:ea typeface="Source Serif Pro"/>
                <a:cs typeface="Source Serif Pro"/>
                <a:sym typeface="Source Serif Pro"/>
              </a:rPr>
              <a:t>presence and distribution of missing data within a Pandas dataframe.</a:t>
            </a:r>
            <a:endParaRPr dirty="0"/>
          </a:p>
          <a:p>
            <a:pPr marL="171450" lvl="0" indent="-171450" algn="l" rtl="0">
              <a:spcBef>
                <a:spcPts val="0"/>
              </a:spcBef>
              <a:spcAft>
                <a:spcPts val="0"/>
              </a:spcAft>
              <a:buClr>
                <a:srgbClr val="292929"/>
              </a:buClr>
              <a:buSzPts val="1200"/>
              <a:buFont typeface="Arial"/>
              <a:buChar char="•"/>
            </a:pPr>
            <a:r>
              <a:rPr lang="en" b="0" i="0" dirty="0">
                <a:solidFill>
                  <a:srgbClr val="292929"/>
                </a:solidFill>
                <a:latin typeface="Source Serif Pro"/>
                <a:ea typeface="Source Serif Pro"/>
                <a:cs typeface="Source Serif Pro"/>
                <a:sym typeface="Source Serif Pro"/>
              </a:rPr>
              <a:t>The white gaps within columns indicate missing values</a:t>
            </a:r>
            <a:endParaRPr dirty="0"/>
          </a:p>
          <a:p>
            <a:pPr marL="171450" lvl="0" indent="-171450" algn="l" rtl="0">
              <a:spcBef>
                <a:spcPts val="0"/>
              </a:spcBef>
              <a:spcAft>
                <a:spcPts val="0"/>
              </a:spcAft>
              <a:buClr>
                <a:schemeClr val="dk1"/>
              </a:buClr>
              <a:buSzPts val="1200"/>
              <a:buFont typeface="Arial"/>
              <a:buChar char="•"/>
            </a:pPr>
            <a:r>
              <a:rPr lang="en" dirty="0"/>
              <a:t>The column “Other” clearly shows the sparsity of data in that column and thus was excluded and deleted.</a:t>
            </a:r>
            <a:endParaRPr dirty="0"/>
          </a:p>
        </p:txBody>
      </p:sp>
      <p:sp>
        <p:nvSpPr>
          <p:cNvPr id="274" name="Google Shape;274;g1edd6f8203a_8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edd6f8203a_2_3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1edd6f8203a_2_3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 dirty="0"/>
              <a:t>Further look into the dataset showed that the dataframe has cells with “0” values. Using “dropna” will not delete cells with “0’ values since it recognises “0” as a value.</a:t>
            </a:r>
            <a:endParaRPr dirty="0"/>
          </a:p>
          <a:p>
            <a:pPr marL="171450" lvl="0" indent="-171450" algn="l" rtl="0">
              <a:spcBef>
                <a:spcPts val="0"/>
              </a:spcBef>
              <a:spcAft>
                <a:spcPts val="0"/>
              </a:spcAft>
              <a:buClr>
                <a:schemeClr val="dk1"/>
              </a:buClr>
              <a:buSzPts val="1200"/>
              <a:buFont typeface="Arial"/>
              <a:buChar char="•"/>
            </a:pPr>
            <a:r>
              <a:rPr lang="en" dirty="0"/>
              <a:t>To delete cell with “0” values, the “0” values were first replaced with “NaN” and then all cells with “NaN” were dropped.</a:t>
            </a:r>
            <a:endParaRPr dirty="0"/>
          </a:p>
        </p:txBody>
      </p:sp>
      <p:sp>
        <p:nvSpPr>
          <p:cNvPr id="290" name="Google Shape;290;g1edd6f8203a_2_3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edd6f8203a_2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1edd6f8203a_2_3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
              <a:t>Dataframe has 90 countries and as listed above and saved as a new file for analysis</a:t>
            </a:r>
            <a:endParaRPr/>
          </a:p>
        </p:txBody>
      </p:sp>
      <p:sp>
        <p:nvSpPr>
          <p:cNvPr id="302" name="Google Shape;302;g1edd6f8203a_2_3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edd6f8203a_2_3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1edd6f8203a_2_3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
              <a:t>A simple bar plot using Matplotlib showing the total emissions for top 15 countries excluding global</a:t>
            </a:r>
            <a:endParaRPr/>
          </a:p>
        </p:txBody>
      </p:sp>
      <p:sp>
        <p:nvSpPr>
          <p:cNvPr id="317" name="Google Shape;317;g1edd6f8203a_2_3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2A4667-F742-4317-B194-AFC302C9F488}"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t>‹#›</a:t>
            </a:fld>
            <a:endParaRPr lang="en-US"/>
          </a:p>
        </p:txBody>
      </p:sp>
    </p:spTree>
    <p:extLst>
      <p:ext uri="{BB962C8B-B14F-4D97-AF65-F5344CB8AC3E}">
        <p14:creationId xmlns:p14="http://schemas.microsoft.com/office/powerpoint/2010/main" val="345831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984019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9115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135349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945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1718896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3398550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378998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67"/>
        <p:cNvGrpSpPr/>
        <p:nvPr/>
      </p:nvGrpSpPr>
      <p:grpSpPr>
        <a:xfrm>
          <a:off x="0" y="0"/>
          <a:ext cx="0" cy="0"/>
          <a:chOff x="0" y="0"/>
          <a:chExt cx="0" cy="0"/>
        </a:xfrm>
      </p:grpSpPr>
      <p:grpSp>
        <p:nvGrpSpPr>
          <p:cNvPr id="68" name="Google Shape;68;p14"/>
          <p:cNvGrpSpPr/>
          <p:nvPr/>
        </p:nvGrpSpPr>
        <p:grpSpPr>
          <a:xfrm>
            <a:off x="0" y="-8467"/>
            <a:ext cx="12192000" cy="6866467"/>
            <a:chOff x="0" y="-8467"/>
            <a:chExt cx="12192000" cy="6866467"/>
          </a:xfrm>
        </p:grpSpPr>
        <p:cxnSp>
          <p:nvCxnSpPr>
            <p:cNvPr id="69" name="Google Shape;69;p14"/>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70" name="Google Shape;70;p14"/>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71" name="Google Shape;71;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2" name="Google Shape;72;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3" name="Google Shape;73;p1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sp>
          <p:nvSpPr>
            <p:cNvPr id="74" name="Google Shape;74;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5" name="Google Shape;75;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6" name="Google Shape;76;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7" name="Google Shape;77;p1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sp>
          <p:nvSpPr>
            <p:cNvPr id="78" name="Google Shape;78;p1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grpSp>
      <p:sp>
        <p:nvSpPr>
          <p:cNvPr id="79" name="Google Shape;79;p14"/>
          <p:cNvSpPr txBox="1">
            <a:spLocks noGrp="1"/>
          </p:cNvSpPr>
          <p:nvPr>
            <p:ph type="ctrTitle"/>
          </p:nvPr>
        </p:nvSpPr>
        <p:spPr>
          <a:xfrm>
            <a:off x="1507067" y="2404534"/>
            <a:ext cx="7766936" cy="1646303"/>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Clr>
                <a:schemeClr val="accent1"/>
              </a:buClr>
              <a:buSzPts val="4100"/>
              <a:buFont typeface="Trebuchet MS"/>
              <a:buNone/>
              <a:defRPr sz="5467">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4"/>
          <p:cNvSpPr txBox="1">
            <a:spLocks noGrp="1"/>
          </p:cNvSpPr>
          <p:nvPr>
            <p:ph type="subTitle" idx="1"/>
          </p:nvPr>
        </p:nvSpPr>
        <p:spPr>
          <a:xfrm>
            <a:off x="1507067" y="4050833"/>
            <a:ext cx="7766936" cy="1096899"/>
          </a:xfrm>
          <a:prstGeom prst="rect">
            <a:avLst/>
          </a:prstGeom>
          <a:noFill/>
          <a:ln>
            <a:noFill/>
          </a:ln>
        </p:spPr>
        <p:txBody>
          <a:bodyPr spcFirstLastPara="1" wrap="square" lIns="68575" tIns="34275" rIns="68575" bIns="34275" anchor="t" anchorCtr="0">
            <a:normAutofit/>
          </a:bodyPr>
          <a:lstStyle>
            <a:lvl1pPr lvl="0" algn="r">
              <a:spcBef>
                <a:spcPts val="1067"/>
              </a:spcBef>
              <a:spcAft>
                <a:spcPts val="0"/>
              </a:spcAft>
              <a:buSzPts val="1100"/>
              <a:buNone/>
              <a:defRPr>
                <a:solidFill>
                  <a:srgbClr val="FEFEFE"/>
                </a:solidFill>
              </a:defRPr>
            </a:lvl1pPr>
            <a:lvl2pPr lvl="1" algn="ctr">
              <a:spcBef>
                <a:spcPts val="1067"/>
              </a:spcBef>
              <a:spcAft>
                <a:spcPts val="0"/>
              </a:spcAft>
              <a:buSzPts val="1000"/>
              <a:buNone/>
              <a:defRPr>
                <a:solidFill>
                  <a:schemeClr val="lt1"/>
                </a:solidFill>
              </a:defRPr>
            </a:lvl2pPr>
            <a:lvl3pPr lvl="2" algn="ctr">
              <a:spcBef>
                <a:spcPts val="1067"/>
              </a:spcBef>
              <a:spcAft>
                <a:spcPts val="0"/>
              </a:spcAft>
              <a:buSzPts val="800"/>
              <a:buNone/>
              <a:defRPr>
                <a:solidFill>
                  <a:schemeClr val="lt1"/>
                </a:solidFill>
              </a:defRPr>
            </a:lvl3pPr>
            <a:lvl4pPr lvl="3" algn="ctr">
              <a:spcBef>
                <a:spcPts val="1067"/>
              </a:spcBef>
              <a:spcAft>
                <a:spcPts val="0"/>
              </a:spcAft>
              <a:buSzPts val="700"/>
              <a:buNone/>
              <a:defRPr>
                <a:solidFill>
                  <a:schemeClr val="lt1"/>
                </a:solidFill>
              </a:defRPr>
            </a:lvl4pPr>
            <a:lvl5pPr lvl="4" algn="ctr">
              <a:spcBef>
                <a:spcPts val="1067"/>
              </a:spcBef>
              <a:spcAft>
                <a:spcPts val="0"/>
              </a:spcAft>
              <a:buSzPts val="700"/>
              <a:buNone/>
              <a:defRPr>
                <a:solidFill>
                  <a:schemeClr val="lt1"/>
                </a:solidFill>
              </a:defRPr>
            </a:lvl5pPr>
            <a:lvl6pPr lvl="5" algn="ctr">
              <a:spcBef>
                <a:spcPts val="1067"/>
              </a:spcBef>
              <a:spcAft>
                <a:spcPts val="0"/>
              </a:spcAft>
              <a:buSzPts val="700"/>
              <a:buNone/>
              <a:defRPr>
                <a:solidFill>
                  <a:schemeClr val="lt1"/>
                </a:solidFill>
              </a:defRPr>
            </a:lvl6pPr>
            <a:lvl7pPr lvl="6" algn="ctr">
              <a:spcBef>
                <a:spcPts val="1067"/>
              </a:spcBef>
              <a:spcAft>
                <a:spcPts val="0"/>
              </a:spcAft>
              <a:buSzPts val="700"/>
              <a:buNone/>
              <a:defRPr>
                <a:solidFill>
                  <a:schemeClr val="lt1"/>
                </a:solidFill>
              </a:defRPr>
            </a:lvl7pPr>
            <a:lvl8pPr lvl="7" algn="ctr">
              <a:spcBef>
                <a:spcPts val="1067"/>
              </a:spcBef>
              <a:spcAft>
                <a:spcPts val="0"/>
              </a:spcAft>
              <a:buSzPts val="700"/>
              <a:buNone/>
              <a:defRPr>
                <a:solidFill>
                  <a:schemeClr val="lt1"/>
                </a:solidFill>
              </a:defRPr>
            </a:lvl8pPr>
            <a:lvl9pPr lvl="8" algn="ctr">
              <a:spcBef>
                <a:spcPts val="1067"/>
              </a:spcBef>
              <a:spcAft>
                <a:spcPts val="0"/>
              </a:spcAft>
              <a:buSzPts val="700"/>
              <a:buNone/>
              <a:defRPr>
                <a:solidFill>
                  <a:schemeClr val="lt1"/>
                </a:solidFill>
              </a:defRPr>
            </a:lvl9pPr>
          </a:lstStyle>
          <a:p>
            <a:endParaRPr/>
          </a:p>
        </p:txBody>
      </p:sp>
      <p:sp>
        <p:nvSpPr>
          <p:cNvPr id="81" name="Google Shape;81;p14"/>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4"/>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4"/>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6565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677335" y="2700867"/>
            <a:ext cx="8596668" cy="1826581"/>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3000"/>
              <a:buFont typeface="Trebuchet MS"/>
              <a:buNone/>
              <a:defRPr sz="40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5"/>
          <p:cNvSpPr txBox="1">
            <a:spLocks noGrp="1"/>
          </p:cNvSpPr>
          <p:nvPr>
            <p:ph type="body" idx="1"/>
          </p:nvPr>
        </p:nvSpPr>
        <p:spPr>
          <a:xfrm>
            <a:off x="677335" y="4527448"/>
            <a:ext cx="8596668" cy="860400"/>
          </a:xfrm>
          <a:prstGeom prst="rect">
            <a:avLst/>
          </a:prstGeom>
          <a:noFill/>
          <a:ln>
            <a:noFill/>
          </a:ln>
        </p:spPr>
        <p:txBody>
          <a:bodyPr spcFirstLastPara="1" wrap="square" lIns="68575" tIns="34275" rIns="68575" bIns="34275" anchor="t" anchorCtr="0">
            <a:normAutofit/>
          </a:bodyPr>
          <a:lstStyle>
            <a:lvl1pPr marL="609585" lvl="0" indent="-304792" algn="l">
              <a:spcBef>
                <a:spcPts val="1067"/>
              </a:spcBef>
              <a:spcAft>
                <a:spcPts val="0"/>
              </a:spcAft>
              <a:buSzPts val="1200"/>
              <a:buNone/>
              <a:defRPr sz="2000">
                <a:solidFill>
                  <a:srgbClr val="FEFEFE"/>
                </a:solidFill>
              </a:defRPr>
            </a:lvl1pPr>
            <a:lvl2pPr marL="1219170" lvl="1" indent="-304792" algn="l">
              <a:spcBef>
                <a:spcPts val="1067"/>
              </a:spcBef>
              <a:spcAft>
                <a:spcPts val="0"/>
              </a:spcAft>
              <a:buSzPts val="1100"/>
              <a:buNone/>
              <a:defRPr sz="1867">
                <a:solidFill>
                  <a:schemeClr val="lt1"/>
                </a:solidFill>
              </a:defRPr>
            </a:lvl2pPr>
            <a:lvl3pPr marL="1828754" lvl="2" indent="-304792" algn="l">
              <a:spcBef>
                <a:spcPts val="1067"/>
              </a:spcBef>
              <a:spcAft>
                <a:spcPts val="0"/>
              </a:spcAft>
              <a:buSzPts val="1000"/>
              <a:buNone/>
              <a:defRPr sz="1600">
                <a:solidFill>
                  <a:schemeClr val="lt1"/>
                </a:solidFill>
              </a:defRPr>
            </a:lvl3pPr>
            <a:lvl4pPr marL="2438339" lvl="3" indent="-304792" algn="l">
              <a:spcBef>
                <a:spcPts val="1067"/>
              </a:spcBef>
              <a:spcAft>
                <a:spcPts val="0"/>
              </a:spcAft>
              <a:buSzPts val="800"/>
              <a:buNone/>
              <a:defRPr sz="1467">
                <a:solidFill>
                  <a:schemeClr val="lt1"/>
                </a:solidFill>
              </a:defRPr>
            </a:lvl4pPr>
            <a:lvl5pPr marL="3047924" lvl="4" indent="-304792" algn="l">
              <a:spcBef>
                <a:spcPts val="1067"/>
              </a:spcBef>
              <a:spcAft>
                <a:spcPts val="0"/>
              </a:spcAft>
              <a:buSzPts val="800"/>
              <a:buNone/>
              <a:defRPr sz="1467">
                <a:solidFill>
                  <a:schemeClr val="lt1"/>
                </a:solidFill>
              </a:defRPr>
            </a:lvl5pPr>
            <a:lvl6pPr marL="3657509" lvl="5" indent="-304792" algn="l">
              <a:spcBef>
                <a:spcPts val="1067"/>
              </a:spcBef>
              <a:spcAft>
                <a:spcPts val="0"/>
              </a:spcAft>
              <a:buSzPts val="800"/>
              <a:buNone/>
              <a:defRPr sz="1467">
                <a:solidFill>
                  <a:schemeClr val="lt1"/>
                </a:solidFill>
              </a:defRPr>
            </a:lvl6pPr>
            <a:lvl7pPr marL="4267093" lvl="6" indent="-304792" algn="l">
              <a:spcBef>
                <a:spcPts val="1067"/>
              </a:spcBef>
              <a:spcAft>
                <a:spcPts val="0"/>
              </a:spcAft>
              <a:buSzPts val="800"/>
              <a:buNone/>
              <a:defRPr sz="1467">
                <a:solidFill>
                  <a:schemeClr val="lt1"/>
                </a:solidFill>
              </a:defRPr>
            </a:lvl7pPr>
            <a:lvl8pPr marL="4876678" lvl="7" indent="-304792" algn="l">
              <a:spcBef>
                <a:spcPts val="1067"/>
              </a:spcBef>
              <a:spcAft>
                <a:spcPts val="0"/>
              </a:spcAft>
              <a:buSzPts val="800"/>
              <a:buNone/>
              <a:defRPr sz="1467">
                <a:solidFill>
                  <a:schemeClr val="lt1"/>
                </a:solidFill>
              </a:defRPr>
            </a:lvl8pPr>
            <a:lvl9pPr marL="5486263" lvl="8" indent="-304792" algn="l">
              <a:spcBef>
                <a:spcPts val="1067"/>
              </a:spcBef>
              <a:spcAft>
                <a:spcPts val="0"/>
              </a:spcAft>
              <a:buSzPts val="800"/>
              <a:buNone/>
              <a:defRPr sz="1467">
                <a:solidFill>
                  <a:schemeClr val="lt1"/>
                </a:solidFill>
              </a:defRPr>
            </a:lvl9pPr>
          </a:lstStyle>
          <a:p>
            <a:endParaRPr/>
          </a:p>
        </p:txBody>
      </p:sp>
      <p:sp>
        <p:nvSpPr>
          <p:cNvPr id="87" name="Google Shape;87;p15"/>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5"/>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5"/>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1343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2700"/>
              <a:buFont typeface="Trebuchet MS"/>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6"/>
          <p:cNvSpPr txBox="1">
            <a:spLocks noGrp="1"/>
          </p:cNvSpPr>
          <p:nvPr>
            <p:ph type="body" idx="1"/>
          </p:nvPr>
        </p:nvSpPr>
        <p:spPr>
          <a:xfrm>
            <a:off x="677334" y="2160590"/>
            <a:ext cx="8596668" cy="3880773"/>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93" name="Google Shape;93;p16"/>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6"/>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6"/>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17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3596547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2700"/>
              <a:buFont typeface="Trebuchet MS"/>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18"/>
          <p:cNvSpPr txBox="1">
            <a:spLocks noGrp="1"/>
          </p:cNvSpPr>
          <p:nvPr>
            <p:ph type="body" idx="1"/>
          </p:nvPr>
        </p:nvSpPr>
        <p:spPr>
          <a:xfrm>
            <a:off x="677334" y="2160590"/>
            <a:ext cx="8596668" cy="3880773"/>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116" name="Google Shape;116;p18"/>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18"/>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18"/>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5565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677335" y="2700867"/>
            <a:ext cx="8596668" cy="1826581"/>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3000"/>
              <a:buFont typeface="Trebuchet MS"/>
              <a:buNone/>
              <a:defRPr sz="40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20"/>
          <p:cNvSpPr txBox="1">
            <a:spLocks noGrp="1"/>
          </p:cNvSpPr>
          <p:nvPr>
            <p:ph type="body" idx="1"/>
          </p:nvPr>
        </p:nvSpPr>
        <p:spPr>
          <a:xfrm>
            <a:off x="677335" y="4527448"/>
            <a:ext cx="8596668" cy="860400"/>
          </a:xfrm>
          <a:prstGeom prst="rect">
            <a:avLst/>
          </a:prstGeom>
          <a:noFill/>
          <a:ln>
            <a:noFill/>
          </a:ln>
        </p:spPr>
        <p:txBody>
          <a:bodyPr spcFirstLastPara="1" wrap="square" lIns="68575" tIns="34275" rIns="68575" bIns="34275" anchor="t" anchorCtr="0">
            <a:normAutofit/>
          </a:bodyPr>
          <a:lstStyle>
            <a:lvl1pPr marL="609585" lvl="0" indent="-304792" algn="l">
              <a:spcBef>
                <a:spcPts val="1067"/>
              </a:spcBef>
              <a:spcAft>
                <a:spcPts val="0"/>
              </a:spcAft>
              <a:buSzPts val="1200"/>
              <a:buNone/>
              <a:defRPr sz="2000">
                <a:solidFill>
                  <a:srgbClr val="7F7F7F"/>
                </a:solidFill>
              </a:defRPr>
            </a:lvl1pPr>
            <a:lvl2pPr marL="1219170" lvl="1" indent="-304792" algn="l">
              <a:spcBef>
                <a:spcPts val="1067"/>
              </a:spcBef>
              <a:spcAft>
                <a:spcPts val="0"/>
              </a:spcAft>
              <a:buSzPts val="1100"/>
              <a:buNone/>
              <a:defRPr sz="1867">
                <a:solidFill>
                  <a:srgbClr val="888888"/>
                </a:solidFill>
              </a:defRPr>
            </a:lvl2pPr>
            <a:lvl3pPr marL="1828754" lvl="2" indent="-304792" algn="l">
              <a:spcBef>
                <a:spcPts val="1067"/>
              </a:spcBef>
              <a:spcAft>
                <a:spcPts val="0"/>
              </a:spcAft>
              <a:buSzPts val="1000"/>
              <a:buNone/>
              <a:defRPr sz="1600">
                <a:solidFill>
                  <a:srgbClr val="888888"/>
                </a:solidFill>
              </a:defRPr>
            </a:lvl3pPr>
            <a:lvl4pPr marL="2438339" lvl="3" indent="-304792" algn="l">
              <a:spcBef>
                <a:spcPts val="1067"/>
              </a:spcBef>
              <a:spcAft>
                <a:spcPts val="0"/>
              </a:spcAft>
              <a:buSzPts val="800"/>
              <a:buNone/>
              <a:defRPr sz="1467">
                <a:solidFill>
                  <a:srgbClr val="888888"/>
                </a:solidFill>
              </a:defRPr>
            </a:lvl4pPr>
            <a:lvl5pPr marL="3047924" lvl="4" indent="-304792" algn="l">
              <a:spcBef>
                <a:spcPts val="1067"/>
              </a:spcBef>
              <a:spcAft>
                <a:spcPts val="0"/>
              </a:spcAft>
              <a:buSzPts val="800"/>
              <a:buNone/>
              <a:defRPr sz="1467">
                <a:solidFill>
                  <a:srgbClr val="888888"/>
                </a:solidFill>
              </a:defRPr>
            </a:lvl5pPr>
            <a:lvl6pPr marL="3657509" lvl="5" indent="-304792" algn="l">
              <a:spcBef>
                <a:spcPts val="1067"/>
              </a:spcBef>
              <a:spcAft>
                <a:spcPts val="0"/>
              </a:spcAft>
              <a:buSzPts val="800"/>
              <a:buNone/>
              <a:defRPr sz="1467">
                <a:solidFill>
                  <a:srgbClr val="888888"/>
                </a:solidFill>
              </a:defRPr>
            </a:lvl6pPr>
            <a:lvl7pPr marL="4267093" lvl="6" indent="-304792" algn="l">
              <a:spcBef>
                <a:spcPts val="1067"/>
              </a:spcBef>
              <a:spcAft>
                <a:spcPts val="0"/>
              </a:spcAft>
              <a:buSzPts val="800"/>
              <a:buNone/>
              <a:defRPr sz="1467">
                <a:solidFill>
                  <a:srgbClr val="888888"/>
                </a:solidFill>
              </a:defRPr>
            </a:lvl7pPr>
            <a:lvl8pPr marL="4876678" lvl="7" indent="-304792" algn="l">
              <a:spcBef>
                <a:spcPts val="1067"/>
              </a:spcBef>
              <a:spcAft>
                <a:spcPts val="0"/>
              </a:spcAft>
              <a:buSzPts val="800"/>
              <a:buNone/>
              <a:defRPr sz="1467">
                <a:solidFill>
                  <a:srgbClr val="888888"/>
                </a:solidFill>
              </a:defRPr>
            </a:lvl8pPr>
            <a:lvl9pPr marL="5486263" lvl="8" indent="-304792" algn="l">
              <a:spcBef>
                <a:spcPts val="1067"/>
              </a:spcBef>
              <a:spcAft>
                <a:spcPts val="0"/>
              </a:spcAft>
              <a:buSzPts val="800"/>
              <a:buNone/>
              <a:defRPr sz="1467">
                <a:solidFill>
                  <a:srgbClr val="888888"/>
                </a:solidFill>
              </a:defRPr>
            </a:lvl9pPr>
          </a:lstStyle>
          <a:p>
            <a:endParaRPr/>
          </a:p>
        </p:txBody>
      </p:sp>
      <p:sp>
        <p:nvSpPr>
          <p:cNvPr id="139" name="Google Shape;139;p20"/>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0"/>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0"/>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5688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21"/>
          <p:cNvSpPr txBox="1">
            <a:spLocks noGrp="1"/>
          </p:cNvSpPr>
          <p:nvPr>
            <p:ph type="body" idx="1"/>
          </p:nvPr>
        </p:nvSpPr>
        <p:spPr>
          <a:xfrm>
            <a:off x="677335" y="2160590"/>
            <a:ext cx="4184035" cy="3880772"/>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145" name="Google Shape;145;p21"/>
          <p:cNvSpPr txBox="1">
            <a:spLocks noGrp="1"/>
          </p:cNvSpPr>
          <p:nvPr>
            <p:ph type="body" idx="2"/>
          </p:nvPr>
        </p:nvSpPr>
        <p:spPr>
          <a:xfrm>
            <a:off x="5089969" y="2160590"/>
            <a:ext cx="4184035" cy="3880773"/>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146" name="Google Shape;146;p21"/>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1"/>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8" name="Google Shape;148;p21"/>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8173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1" name="Google Shape;151;p22"/>
          <p:cNvSpPr txBox="1">
            <a:spLocks noGrp="1"/>
          </p:cNvSpPr>
          <p:nvPr>
            <p:ph type="body" idx="1"/>
          </p:nvPr>
        </p:nvSpPr>
        <p:spPr>
          <a:xfrm>
            <a:off x="675746" y="2160983"/>
            <a:ext cx="4185623" cy="576263"/>
          </a:xfrm>
          <a:prstGeom prst="rect">
            <a:avLst/>
          </a:prstGeom>
          <a:noFill/>
          <a:ln>
            <a:noFill/>
          </a:ln>
        </p:spPr>
        <p:txBody>
          <a:bodyPr spcFirstLastPara="1" wrap="square" lIns="68575" tIns="34275" rIns="68575" bIns="34275" anchor="b" anchorCtr="0">
            <a:noAutofit/>
          </a:bodyPr>
          <a:lstStyle>
            <a:lvl1pPr marL="609585" lvl="0" indent="-304792" algn="l">
              <a:spcBef>
                <a:spcPts val="1067"/>
              </a:spcBef>
              <a:spcAft>
                <a:spcPts val="0"/>
              </a:spcAft>
              <a:buSzPts val="1400"/>
              <a:buNone/>
              <a:defRPr sz="2400" b="0"/>
            </a:lvl1pPr>
            <a:lvl2pPr marL="1219170" lvl="1" indent="-304792" algn="l">
              <a:spcBef>
                <a:spcPts val="1067"/>
              </a:spcBef>
              <a:spcAft>
                <a:spcPts val="0"/>
              </a:spcAft>
              <a:buSzPts val="1200"/>
              <a:buNone/>
              <a:defRPr sz="2000" b="1"/>
            </a:lvl2pPr>
            <a:lvl3pPr marL="1828754" lvl="2" indent="-304792" algn="l">
              <a:spcBef>
                <a:spcPts val="1067"/>
              </a:spcBef>
              <a:spcAft>
                <a:spcPts val="0"/>
              </a:spcAft>
              <a:buSzPts val="1100"/>
              <a:buNone/>
              <a:defRPr sz="1867" b="1"/>
            </a:lvl3pPr>
            <a:lvl4pPr marL="2438339" lvl="3" indent="-304792" algn="l">
              <a:spcBef>
                <a:spcPts val="1067"/>
              </a:spcBef>
              <a:spcAft>
                <a:spcPts val="0"/>
              </a:spcAft>
              <a:buSzPts val="1000"/>
              <a:buNone/>
              <a:defRPr sz="1600" b="1"/>
            </a:lvl4pPr>
            <a:lvl5pPr marL="3047924" lvl="4" indent="-304792" algn="l">
              <a:spcBef>
                <a:spcPts val="1067"/>
              </a:spcBef>
              <a:spcAft>
                <a:spcPts val="0"/>
              </a:spcAft>
              <a:buSzPts val="1000"/>
              <a:buNone/>
              <a:defRPr sz="1600" b="1"/>
            </a:lvl5pPr>
            <a:lvl6pPr marL="3657509" lvl="5" indent="-304792" algn="l">
              <a:spcBef>
                <a:spcPts val="1067"/>
              </a:spcBef>
              <a:spcAft>
                <a:spcPts val="0"/>
              </a:spcAft>
              <a:buSzPts val="1000"/>
              <a:buNone/>
              <a:defRPr sz="1600" b="1"/>
            </a:lvl6pPr>
            <a:lvl7pPr marL="4267093" lvl="6" indent="-304792" algn="l">
              <a:spcBef>
                <a:spcPts val="1067"/>
              </a:spcBef>
              <a:spcAft>
                <a:spcPts val="0"/>
              </a:spcAft>
              <a:buSzPts val="1000"/>
              <a:buNone/>
              <a:defRPr sz="1600" b="1"/>
            </a:lvl7pPr>
            <a:lvl8pPr marL="4876678" lvl="7" indent="-304792" algn="l">
              <a:spcBef>
                <a:spcPts val="1067"/>
              </a:spcBef>
              <a:spcAft>
                <a:spcPts val="0"/>
              </a:spcAft>
              <a:buSzPts val="1000"/>
              <a:buNone/>
              <a:defRPr sz="1600" b="1"/>
            </a:lvl8pPr>
            <a:lvl9pPr marL="5486263" lvl="8" indent="-304792" algn="l">
              <a:spcBef>
                <a:spcPts val="1067"/>
              </a:spcBef>
              <a:spcAft>
                <a:spcPts val="0"/>
              </a:spcAft>
              <a:buSzPts val="1000"/>
              <a:buNone/>
              <a:defRPr sz="1600" b="1"/>
            </a:lvl9pPr>
          </a:lstStyle>
          <a:p>
            <a:endParaRPr/>
          </a:p>
        </p:txBody>
      </p:sp>
      <p:sp>
        <p:nvSpPr>
          <p:cNvPr id="152" name="Google Shape;152;p22"/>
          <p:cNvSpPr txBox="1">
            <a:spLocks noGrp="1"/>
          </p:cNvSpPr>
          <p:nvPr>
            <p:ph type="body" idx="2"/>
          </p:nvPr>
        </p:nvSpPr>
        <p:spPr>
          <a:xfrm>
            <a:off x="675746" y="2737246"/>
            <a:ext cx="4185623" cy="3304117"/>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153" name="Google Shape;153;p22"/>
          <p:cNvSpPr txBox="1">
            <a:spLocks noGrp="1"/>
          </p:cNvSpPr>
          <p:nvPr>
            <p:ph type="body" idx="3"/>
          </p:nvPr>
        </p:nvSpPr>
        <p:spPr>
          <a:xfrm>
            <a:off x="5088384" y="2160983"/>
            <a:ext cx="4185617" cy="576263"/>
          </a:xfrm>
          <a:prstGeom prst="rect">
            <a:avLst/>
          </a:prstGeom>
          <a:noFill/>
          <a:ln>
            <a:noFill/>
          </a:ln>
        </p:spPr>
        <p:txBody>
          <a:bodyPr spcFirstLastPara="1" wrap="square" lIns="68575" tIns="34275" rIns="68575" bIns="34275" anchor="b" anchorCtr="0">
            <a:noAutofit/>
          </a:bodyPr>
          <a:lstStyle>
            <a:lvl1pPr marL="609585" lvl="0" indent="-304792" algn="l">
              <a:spcBef>
                <a:spcPts val="1067"/>
              </a:spcBef>
              <a:spcAft>
                <a:spcPts val="0"/>
              </a:spcAft>
              <a:buSzPts val="1400"/>
              <a:buNone/>
              <a:defRPr sz="2400" b="0"/>
            </a:lvl1pPr>
            <a:lvl2pPr marL="1219170" lvl="1" indent="-304792" algn="l">
              <a:spcBef>
                <a:spcPts val="1067"/>
              </a:spcBef>
              <a:spcAft>
                <a:spcPts val="0"/>
              </a:spcAft>
              <a:buSzPts val="1200"/>
              <a:buNone/>
              <a:defRPr sz="2000" b="1"/>
            </a:lvl2pPr>
            <a:lvl3pPr marL="1828754" lvl="2" indent="-304792" algn="l">
              <a:spcBef>
                <a:spcPts val="1067"/>
              </a:spcBef>
              <a:spcAft>
                <a:spcPts val="0"/>
              </a:spcAft>
              <a:buSzPts val="1100"/>
              <a:buNone/>
              <a:defRPr sz="1867" b="1"/>
            </a:lvl3pPr>
            <a:lvl4pPr marL="2438339" lvl="3" indent="-304792" algn="l">
              <a:spcBef>
                <a:spcPts val="1067"/>
              </a:spcBef>
              <a:spcAft>
                <a:spcPts val="0"/>
              </a:spcAft>
              <a:buSzPts val="1000"/>
              <a:buNone/>
              <a:defRPr sz="1600" b="1"/>
            </a:lvl4pPr>
            <a:lvl5pPr marL="3047924" lvl="4" indent="-304792" algn="l">
              <a:spcBef>
                <a:spcPts val="1067"/>
              </a:spcBef>
              <a:spcAft>
                <a:spcPts val="0"/>
              </a:spcAft>
              <a:buSzPts val="1000"/>
              <a:buNone/>
              <a:defRPr sz="1600" b="1"/>
            </a:lvl5pPr>
            <a:lvl6pPr marL="3657509" lvl="5" indent="-304792" algn="l">
              <a:spcBef>
                <a:spcPts val="1067"/>
              </a:spcBef>
              <a:spcAft>
                <a:spcPts val="0"/>
              </a:spcAft>
              <a:buSzPts val="1000"/>
              <a:buNone/>
              <a:defRPr sz="1600" b="1"/>
            </a:lvl6pPr>
            <a:lvl7pPr marL="4267093" lvl="6" indent="-304792" algn="l">
              <a:spcBef>
                <a:spcPts val="1067"/>
              </a:spcBef>
              <a:spcAft>
                <a:spcPts val="0"/>
              </a:spcAft>
              <a:buSzPts val="1000"/>
              <a:buNone/>
              <a:defRPr sz="1600" b="1"/>
            </a:lvl7pPr>
            <a:lvl8pPr marL="4876678" lvl="7" indent="-304792" algn="l">
              <a:spcBef>
                <a:spcPts val="1067"/>
              </a:spcBef>
              <a:spcAft>
                <a:spcPts val="0"/>
              </a:spcAft>
              <a:buSzPts val="1000"/>
              <a:buNone/>
              <a:defRPr sz="1600" b="1"/>
            </a:lvl8pPr>
            <a:lvl9pPr marL="5486263" lvl="8" indent="-304792" algn="l">
              <a:spcBef>
                <a:spcPts val="1067"/>
              </a:spcBef>
              <a:spcAft>
                <a:spcPts val="0"/>
              </a:spcAft>
              <a:buSzPts val="1000"/>
              <a:buNone/>
              <a:defRPr sz="1600" b="1"/>
            </a:lvl9pPr>
          </a:lstStyle>
          <a:p>
            <a:endParaRPr/>
          </a:p>
        </p:txBody>
      </p:sp>
      <p:sp>
        <p:nvSpPr>
          <p:cNvPr id="154" name="Google Shape;154;p22"/>
          <p:cNvSpPr txBox="1">
            <a:spLocks noGrp="1"/>
          </p:cNvSpPr>
          <p:nvPr>
            <p:ph type="body" idx="4"/>
          </p:nvPr>
        </p:nvSpPr>
        <p:spPr>
          <a:xfrm>
            <a:off x="5088385" y="2737246"/>
            <a:ext cx="4185617" cy="3304117"/>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155" name="Google Shape;155;p22"/>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22"/>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2"/>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985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3"/>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1" name="Google Shape;161;p23"/>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2" name="Google Shape;162;p23"/>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4920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
        <p:nvSpPr>
          <p:cNvPr id="164" name="Google Shape;164;p24"/>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5" name="Google Shape;165;p24"/>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6" name="Google Shape;166;p24"/>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73927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677335" y="1498604"/>
            <a:ext cx="3854528" cy="1278467"/>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500"/>
              <a:buFont typeface="Trebuchet MS"/>
              <a:buNone/>
              <a:defRPr sz="2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25"/>
          <p:cNvSpPr txBox="1">
            <a:spLocks noGrp="1"/>
          </p:cNvSpPr>
          <p:nvPr>
            <p:ph type="body" idx="1"/>
          </p:nvPr>
        </p:nvSpPr>
        <p:spPr>
          <a:xfrm>
            <a:off x="4760462" y="514924"/>
            <a:ext cx="4513541" cy="5526437"/>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170" name="Google Shape;170;p25"/>
          <p:cNvSpPr txBox="1">
            <a:spLocks noGrp="1"/>
          </p:cNvSpPr>
          <p:nvPr>
            <p:ph type="body" idx="2"/>
          </p:nvPr>
        </p:nvSpPr>
        <p:spPr>
          <a:xfrm>
            <a:off x="677335" y="2777070"/>
            <a:ext cx="3854528" cy="2584449"/>
          </a:xfrm>
          <a:prstGeom prst="rect">
            <a:avLst/>
          </a:prstGeom>
          <a:noFill/>
          <a:ln>
            <a:noFill/>
          </a:ln>
        </p:spPr>
        <p:txBody>
          <a:bodyPr spcFirstLastPara="1" wrap="square" lIns="68575" tIns="34275" rIns="68575" bIns="34275" anchor="t" anchorCtr="0">
            <a:normAutofit/>
          </a:bodyPr>
          <a:lstStyle>
            <a:lvl1pPr marL="609585" lvl="0" indent="-304792" algn="l">
              <a:spcBef>
                <a:spcPts val="1067"/>
              </a:spcBef>
              <a:spcAft>
                <a:spcPts val="0"/>
              </a:spcAft>
              <a:buSzPts val="800"/>
              <a:buNone/>
              <a:defRPr sz="1467"/>
            </a:lvl1pPr>
            <a:lvl2pPr marL="1219170" lvl="1" indent="-304792" algn="l">
              <a:spcBef>
                <a:spcPts val="1067"/>
              </a:spcBef>
              <a:spcAft>
                <a:spcPts val="0"/>
              </a:spcAft>
              <a:buSzPts val="800"/>
              <a:buNone/>
              <a:defRPr sz="1467"/>
            </a:lvl2pPr>
            <a:lvl3pPr marL="1828754" lvl="2" indent="-304792" algn="l">
              <a:spcBef>
                <a:spcPts val="1067"/>
              </a:spcBef>
              <a:spcAft>
                <a:spcPts val="0"/>
              </a:spcAft>
              <a:buSzPts val="700"/>
              <a:buNone/>
              <a:defRPr sz="1200"/>
            </a:lvl3pPr>
            <a:lvl4pPr marL="2438339" lvl="3" indent="-304792" algn="l">
              <a:spcBef>
                <a:spcPts val="1067"/>
              </a:spcBef>
              <a:spcAft>
                <a:spcPts val="0"/>
              </a:spcAft>
              <a:buSzPts val="600"/>
              <a:buNone/>
              <a:defRPr sz="1067"/>
            </a:lvl4pPr>
            <a:lvl5pPr marL="3047924" lvl="4" indent="-304792" algn="l">
              <a:spcBef>
                <a:spcPts val="1067"/>
              </a:spcBef>
              <a:spcAft>
                <a:spcPts val="0"/>
              </a:spcAft>
              <a:buSzPts val="600"/>
              <a:buNone/>
              <a:defRPr sz="1067"/>
            </a:lvl5pPr>
            <a:lvl6pPr marL="3657509" lvl="5" indent="-304792" algn="l">
              <a:spcBef>
                <a:spcPts val="1067"/>
              </a:spcBef>
              <a:spcAft>
                <a:spcPts val="0"/>
              </a:spcAft>
              <a:buSzPts val="600"/>
              <a:buNone/>
              <a:defRPr sz="1067"/>
            </a:lvl6pPr>
            <a:lvl7pPr marL="4267093" lvl="6" indent="-304792" algn="l">
              <a:spcBef>
                <a:spcPts val="1067"/>
              </a:spcBef>
              <a:spcAft>
                <a:spcPts val="0"/>
              </a:spcAft>
              <a:buSzPts val="600"/>
              <a:buNone/>
              <a:defRPr sz="1067"/>
            </a:lvl7pPr>
            <a:lvl8pPr marL="4876678" lvl="7" indent="-304792" algn="l">
              <a:spcBef>
                <a:spcPts val="1067"/>
              </a:spcBef>
              <a:spcAft>
                <a:spcPts val="0"/>
              </a:spcAft>
              <a:buSzPts val="600"/>
              <a:buNone/>
              <a:defRPr sz="1067"/>
            </a:lvl8pPr>
            <a:lvl9pPr marL="5486263" lvl="8" indent="-304792" algn="l">
              <a:spcBef>
                <a:spcPts val="1067"/>
              </a:spcBef>
              <a:spcAft>
                <a:spcPts val="0"/>
              </a:spcAft>
              <a:buSzPts val="600"/>
              <a:buNone/>
              <a:defRPr sz="1067"/>
            </a:lvl9pPr>
          </a:lstStyle>
          <a:p>
            <a:endParaRPr/>
          </a:p>
        </p:txBody>
      </p:sp>
      <p:sp>
        <p:nvSpPr>
          <p:cNvPr id="171" name="Google Shape;171;p25"/>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5"/>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3" name="Google Shape;173;p25"/>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94415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677333" y="4800600"/>
            <a:ext cx="8596667" cy="566739"/>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1800"/>
              <a:buFont typeface="Trebuchet MS"/>
              <a:buNone/>
              <a:defRPr sz="24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6" name="Google Shape;176;p26"/>
          <p:cNvSpPr>
            <a:spLocks noGrp="1"/>
          </p:cNvSpPr>
          <p:nvPr>
            <p:ph type="pic" idx="2"/>
          </p:nvPr>
        </p:nvSpPr>
        <p:spPr>
          <a:xfrm>
            <a:off x="677334" y="609600"/>
            <a:ext cx="8596668" cy="3845717"/>
          </a:xfrm>
          <a:prstGeom prst="rect">
            <a:avLst/>
          </a:prstGeom>
          <a:noFill/>
          <a:ln>
            <a:noFill/>
          </a:ln>
        </p:spPr>
      </p:sp>
      <p:sp>
        <p:nvSpPr>
          <p:cNvPr id="177" name="Google Shape;177;p26"/>
          <p:cNvSpPr txBox="1">
            <a:spLocks noGrp="1"/>
          </p:cNvSpPr>
          <p:nvPr>
            <p:ph type="body" idx="1"/>
          </p:nvPr>
        </p:nvSpPr>
        <p:spPr>
          <a:xfrm>
            <a:off x="677333" y="5367337"/>
            <a:ext cx="8596667" cy="674024"/>
          </a:xfrm>
          <a:prstGeom prst="rect">
            <a:avLst/>
          </a:prstGeom>
          <a:noFill/>
          <a:ln>
            <a:noFill/>
          </a:ln>
        </p:spPr>
        <p:txBody>
          <a:bodyPr spcFirstLastPara="1" wrap="square" lIns="68575" tIns="34275" rIns="68575" bIns="34275" anchor="t" anchorCtr="0">
            <a:normAutofit/>
          </a:bodyPr>
          <a:lstStyle>
            <a:lvl1pPr marL="609585" lvl="0" indent="-304792" algn="l">
              <a:spcBef>
                <a:spcPts val="1067"/>
              </a:spcBef>
              <a:spcAft>
                <a:spcPts val="0"/>
              </a:spcAft>
              <a:buSzPts val="700"/>
              <a:buNone/>
              <a:defRPr sz="1200"/>
            </a:lvl1pPr>
            <a:lvl2pPr marL="1219170" lvl="1" indent="-304792" algn="l">
              <a:spcBef>
                <a:spcPts val="1067"/>
              </a:spcBef>
              <a:spcAft>
                <a:spcPts val="0"/>
              </a:spcAft>
              <a:buSzPts val="700"/>
              <a:buNone/>
              <a:defRPr sz="1200"/>
            </a:lvl2pPr>
            <a:lvl3pPr marL="1828754" lvl="2" indent="-304792" algn="l">
              <a:spcBef>
                <a:spcPts val="1067"/>
              </a:spcBef>
              <a:spcAft>
                <a:spcPts val="0"/>
              </a:spcAft>
              <a:buSzPts val="600"/>
              <a:buNone/>
              <a:defRPr sz="1067"/>
            </a:lvl3pPr>
            <a:lvl4pPr marL="2438339" lvl="3" indent="-304792" algn="l">
              <a:spcBef>
                <a:spcPts val="1067"/>
              </a:spcBef>
              <a:spcAft>
                <a:spcPts val="0"/>
              </a:spcAft>
              <a:buSzPts val="500"/>
              <a:buNone/>
              <a:defRPr sz="933"/>
            </a:lvl4pPr>
            <a:lvl5pPr marL="3047924" lvl="4" indent="-304792" algn="l">
              <a:spcBef>
                <a:spcPts val="1067"/>
              </a:spcBef>
              <a:spcAft>
                <a:spcPts val="0"/>
              </a:spcAft>
              <a:buSzPts val="500"/>
              <a:buNone/>
              <a:defRPr sz="933"/>
            </a:lvl5pPr>
            <a:lvl6pPr marL="3657509" lvl="5" indent="-304792" algn="l">
              <a:spcBef>
                <a:spcPts val="1067"/>
              </a:spcBef>
              <a:spcAft>
                <a:spcPts val="0"/>
              </a:spcAft>
              <a:buSzPts val="500"/>
              <a:buNone/>
              <a:defRPr sz="933"/>
            </a:lvl6pPr>
            <a:lvl7pPr marL="4267093" lvl="6" indent="-304792" algn="l">
              <a:spcBef>
                <a:spcPts val="1067"/>
              </a:spcBef>
              <a:spcAft>
                <a:spcPts val="0"/>
              </a:spcAft>
              <a:buSzPts val="500"/>
              <a:buNone/>
              <a:defRPr sz="933"/>
            </a:lvl7pPr>
            <a:lvl8pPr marL="4876678" lvl="7" indent="-304792" algn="l">
              <a:spcBef>
                <a:spcPts val="1067"/>
              </a:spcBef>
              <a:spcAft>
                <a:spcPts val="0"/>
              </a:spcAft>
              <a:buSzPts val="500"/>
              <a:buNone/>
              <a:defRPr sz="933"/>
            </a:lvl8pPr>
            <a:lvl9pPr marL="5486263" lvl="8" indent="-304792" algn="l">
              <a:spcBef>
                <a:spcPts val="1067"/>
              </a:spcBef>
              <a:spcAft>
                <a:spcPts val="0"/>
              </a:spcAft>
              <a:buSzPts val="500"/>
              <a:buNone/>
              <a:defRPr sz="933"/>
            </a:lvl9pPr>
          </a:lstStyle>
          <a:p>
            <a:endParaRPr/>
          </a:p>
        </p:txBody>
      </p:sp>
      <p:sp>
        <p:nvSpPr>
          <p:cNvPr id="178" name="Google Shape;178;p26"/>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9" name="Google Shape;179;p26"/>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0" name="Google Shape;180;p26"/>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684362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677335" y="609600"/>
            <a:ext cx="8596668" cy="34036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44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27"/>
          <p:cNvSpPr txBox="1">
            <a:spLocks noGrp="1"/>
          </p:cNvSpPr>
          <p:nvPr>
            <p:ph type="body" idx="1"/>
          </p:nvPr>
        </p:nvSpPr>
        <p:spPr>
          <a:xfrm>
            <a:off x="677335" y="4470400"/>
            <a:ext cx="8596668" cy="1570963"/>
          </a:xfrm>
          <a:prstGeom prst="rect">
            <a:avLst/>
          </a:prstGeom>
          <a:noFill/>
          <a:ln>
            <a:noFill/>
          </a:ln>
        </p:spPr>
        <p:txBody>
          <a:bodyPr spcFirstLastPara="1" wrap="square" lIns="68575" tIns="34275" rIns="68575" bIns="34275" anchor="ctr" anchorCtr="0">
            <a:normAutofit/>
          </a:bodyPr>
          <a:lstStyle>
            <a:lvl1pPr marL="609585" lvl="0" indent="-304792" algn="l">
              <a:spcBef>
                <a:spcPts val="1067"/>
              </a:spcBef>
              <a:spcAft>
                <a:spcPts val="0"/>
              </a:spcAft>
              <a:buSzPts val="1100"/>
              <a:buNone/>
              <a:defRPr sz="1867">
                <a:solidFill>
                  <a:srgbClr val="3F3F3F"/>
                </a:solidFill>
              </a:defRPr>
            </a:lvl1pPr>
            <a:lvl2pPr marL="1219170" lvl="1" indent="-304792" algn="l">
              <a:spcBef>
                <a:spcPts val="1067"/>
              </a:spcBef>
              <a:spcAft>
                <a:spcPts val="0"/>
              </a:spcAft>
              <a:buSzPts val="1100"/>
              <a:buNone/>
              <a:defRPr sz="1867">
                <a:solidFill>
                  <a:srgbClr val="888888"/>
                </a:solidFill>
              </a:defRPr>
            </a:lvl2pPr>
            <a:lvl3pPr marL="1828754" lvl="2" indent="-304792" algn="l">
              <a:spcBef>
                <a:spcPts val="1067"/>
              </a:spcBef>
              <a:spcAft>
                <a:spcPts val="0"/>
              </a:spcAft>
              <a:buSzPts val="1000"/>
              <a:buNone/>
              <a:defRPr sz="1600">
                <a:solidFill>
                  <a:srgbClr val="888888"/>
                </a:solidFill>
              </a:defRPr>
            </a:lvl3pPr>
            <a:lvl4pPr marL="2438339" lvl="3" indent="-304792" algn="l">
              <a:spcBef>
                <a:spcPts val="1067"/>
              </a:spcBef>
              <a:spcAft>
                <a:spcPts val="0"/>
              </a:spcAft>
              <a:buSzPts val="800"/>
              <a:buNone/>
              <a:defRPr sz="1467">
                <a:solidFill>
                  <a:srgbClr val="888888"/>
                </a:solidFill>
              </a:defRPr>
            </a:lvl4pPr>
            <a:lvl5pPr marL="3047924" lvl="4" indent="-304792" algn="l">
              <a:spcBef>
                <a:spcPts val="1067"/>
              </a:spcBef>
              <a:spcAft>
                <a:spcPts val="0"/>
              </a:spcAft>
              <a:buSzPts val="800"/>
              <a:buNone/>
              <a:defRPr sz="1467">
                <a:solidFill>
                  <a:srgbClr val="888888"/>
                </a:solidFill>
              </a:defRPr>
            </a:lvl5pPr>
            <a:lvl6pPr marL="3657509" lvl="5" indent="-304792" algn="l">
              <a:spcBef>
                <a:spcPts val="1067"/>
              </a:spcBef>
              <a:spcAft>
                <a:spcPts val="0"/>
              </a:spcAft>
              <a:buSzPts val="800"/>
              <a:buNone/>
              <a:defRPr sz="1467">
                <a:solidFill>
                  <a:srgbClr val="888888"/>
                </a:solidFill>
              </a:defRPr>
            </a:lvl6pPr>
            <a:lvl7pPr marL="4267093" lvl="6" indent="-304792" algn="l">
              <a:spcBef>
                <a:spcPts val="1067"/>
              </a:spcBef>
              <a:spcAft>
                <a:spcPts val="0"/>
              </a:spcAft>
              <a:buSzPts val="800"/>
              <a:buNone/>
              <a:defRPr sz="1467">
                <a:solidFill>
                  <a:srgbClr val="888888"/>
                </a:solidFill>
              </a:defRPr>
            </a:lvl7pPr>
            <a:lvl8pPr marL="4876678" lvl="7" indent="-304792" algn="l">
              <a:spcBef>
                <a:spcPts val="1067"/>
              </a:spcBef>
              <a:spcAft>
                <a:spcPts val="0"/>
              </a:spcAft>
              <a:buSzPts val="800"/>
              <a:buNone/>
              <a:defRPr sz="1467">
                <a:solidFill>
                  <a:srgbClr val="888888"/>
                </a:solidFill>
              </a:defRPr>
            </a:lvl8pPr>
            <a:lvl9pPr marL="5486263" lvl="8" indent="-304792" algn="l">
              <a:spcBef>
                <a:spcPts val="1067"/>
              </a:spcBef>
              <a:spcAft>
                <a:spcPts val="0"/>
              </a:spcAft>
              <a:buSzPts val="800"/>
              <a:buNone/>
              <a:defRPr sz="1467">
                <a:solidFill>
                  <a:srgbClr val="888888"/>
                </a:solidFill>
              </a:defRPr>
            </a:lvl9pPr>
          </a:lstStyle>
          <a:p>
            <a:endParaRPr/>
          </a:p>
        </p:txBody>
      </p:sp>
      <p:sp>
        <p:nvSpPr>
          <p:cNvPr id="184" name="Google Shape;184;p27"/>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27"/>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27"/>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62952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931334" y="609600"/>
            <a:ext cx="8094135" cy="30226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44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9" name="Google Shape;189;p28"/>
          <p:cNvSpPr txBox="1">
            <a:spLocks noGrp="1"/>
          </p:cNvSpPr>
          <p:nvPr>
            <p:ph type="body" idx="1"/>
          </p:nvPr>
        </p:nvSpPr>
        <p:spPr>
          <a:xfrm>
            <a:off x="1366139" y="3632200"/>
            <a:ext cx="7224524" cy="381000"/>
          </a:xfrm>
          <a:prstGeom prst="rect">
            <a:avLst/>
          </a:prstGeom>
          <a:noFill/>
          <a:ln>
            <a:noFill/>
          </a:ln>
        </p:spPr>
        <p:txBody>
          <a:bodyPr spcFirstLastPara="1" wrap="square" lIns="68575" tIns="34275" rIns="68575" bIns="34275" anchor="ctr" anchorCtr="0">
            <a:noAutofit/>
          </a:bodyPr>
          <a:lstStyle>
            <a:lvl1pPr marL="609585" lvl="0" indent="-304792" algn="l">
              <a:spcBef>
                <a:spcPts val="1067"/>
              </a:spcBef>
              <a:spcAft>
                <a:spcPts val="0"/>
              </a:spcAft>
              <a:buSzPts val="1000"/>
              <a:buFont typeface="Trebuchet MS"/>
              <a:buNone/>
              <a:defRPr sz="1600">
                <a:solidFill>
                  <a:srgbClr val="7F7F7F"/>
                </a:solidFill>
              </a:defRPr>
            </a:lvl1pPr>
            <a:lvl2pPr marL="1219170" lvl="1" indent="-304792" algn="l">
              <a:spcBef>
                <a:spcPts val="1067"/>
              </a:spcBef>
              <a:spcAft>
                <a:spcPts val="0"/>
              </a:spcAft>
              <a:buSzPts val="1000"/>
              <a:buFont typeface="Trebuchet MS"/>
              <a:buNone/>
              <a:defRPr/>
            </a:lvl2pPr>
            <a:lvl3pPr marL="1828754" lvl="2" indent="-304792" algn="l">
              <a:spcBef>
                <a:spcPts val="1067"/>
              </a:spcBef>
              <a:spcAft>
                <a:spcPts val="0"/>
              </a:spcAft>
              <a:buSzPts val="800"/>
              <a:buFont typeface="Trebuchet MS"/>
              <a:buNone/>
              <a:defRPr/>
            </a:lvl3pPr>
            <a:lvl4pPr marL="2438339" lvl="3" indent="-304792" algn="l">
              <a:spcBef>
                <a:spcPts val="1067"/>
              </a:spcBef>
              <a:spcAft>
                <a:spcPts val="0"/>
              </a:spcAft>
              <a:buSzPts val="700"/>
              <a:buFont typeface="Trebuchet MS"/>
              <a:buNone/>
              <a:defRPr/>
            </a:lvl4pPr>
            <a:lvl5pPr marL="3047924" lvl="4" indent="-304792" algn="l">
              <a:spcBef>
                <a:spcPts val="1067"/>
              </a:spcBef>
              <a:spcAft>
                <a:spcPts val="0"/>
              </a:spcAft>
              <a:buSzPts val="700"/>
              <a:buFont typeface="Trebuchet MS"/>
              <a:buNone/>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190" name="Google Shape;190;p28"/>
          <p:cNvSpPr txBox="1">
            <a:spLocks noGrp="1"/>
          </p:cNvSpPr>
          <p:nvPr>
            <p:ph type="body" idx="2"/>
          </p:nvPr>
        </p:nvSpPr>
        <p:spPr>
          <a:xfrm>
            <a:off x="677335" y="4470400"/>
            <a:ext cx="8596668" cy="1570963"/>
          </a:xfrm>
          <a:prstGeom prst="rect">
            <a:avLst/>
          </a:prstGeom>
          <a:noFill/>
          <a:ln>
            <a:noFill/>
          </a:ln>
        </p:spPr>
        <p:txBody>
          <a:bodyPr spcFirstLastPara="1" wrap="square" lIns="68575" tIns="34275" rIns="68575" bIns="34275" anchor="ctr" anchorCtr="0">
            <a:normAutofit/>
          </a:bodyPr>
          <a:lstStyle>
            <a:lvl1pPr marL="609585" lvl="0" indent="-304792" algn="l">
              <a:spcBef>
                <a:spcPts val="1067"/>
              </a:spcBef>
              <a:spcAft>
                <a:spcPts val="0"/>
              </a:spcAft>
              <a:buSzPts val="1100"/>
              <a:buNone/>
              <a:defRPr sz="1867">
                <a:solidFill>
                  <a:srgbClr val="3F3F3F"/>
                </a:solidFill>
              </a:defRPr>
            </a:lvl1pPr>
            <a:lvl2pPr marL="1219170" lvl="1" indent="-304792" algn="l">
              <a:spcBef>
                <a:spcPts val="1067"/>
              </a:spcBef>
              <a:spcAft>
                <a:spcPts val="0"/>
              </a:spcAft>
              <a:buSzPts val="1100"/>
              <a:buNone/>
              <a:defRPr sz="1867">
                <a:solidFill>
                  <a:srgbClr val="888888"/>
                </a:solidFill>
              </a:defRPr>
            </a:lvl2pPr>
            <a:lvl3pPr marL="1828754" lvl="2" indent="-304792" algn="l">
              <a:spcBef>
                <a:spcPts val="1067"/>
              </a:spcBef>
              <a:spcAft>
                <a:spcPts val="0"/>
              </a:spcAft>
              <a:buSzPts val="1000"/>
              <a:buNone/>
              <a:defRPr sz="1600">
                <a:solidFill>
                  <a:srgbClr val="888888"/>
                </a:solidFill>
              </a:defRPr>
            </a:lvl3pPr>
            <a:lvl4pPr marL="2438339" lvl="3" indent="-304792" algn="l">
              <a:spcBef>
                <a:spcPts val="1067"/>
              </a:spcBef>
              <a:spcAft>
                <a:spcPts val="0"/>
              </a:spcAft>
              <a:buSzPts val="800"/>
              <a:buNone/>
              <a:defRPr sz="1467">
                <a:solidFill>
                  <a:srgbClr val="888888"/>
                </a:solidFill>
              </a:defRPr>
            </a:lvl4pPr>
            <a:lvl5pPr marL="3047924" lvl="4" indent="-304792" algn="l">
              <a:spcBef>
                <a:spcPts val="1067"/>
              </a:spcBef>
              <a:spcAft>
                <a:spcPts val="0"/>
              </a:spcAft>
              <a:buSzPts val="800"/>
              <a:buNone/>
              <a:defRPr sz="1467">
                <a:solidFill>
                  <a:srgbClr val="888888"/>
                </a:solidFill>
              </a:defRPr>
            </a:lvl5pPr>
            <a:lvl6pPr marL="3657509" lvl="5" indent="-304792" algn="l">
              <a:spcBef>
                <a:spcPts val="1067"/>
              </a:spcBef>
              <a:spcAft>
                <a:spcPts val="0"/>
              </a:spcAft>
              <a:buSzPts val="800"/>
              <a:buNone/>
              <a:defRPr sz="1467">
                <a:solidFill>
                  <a:srgbClr val="888888"/>
                </a:solidFill>
              </a:defRPr>
            </a:lvl6pPr>
            <a:lvl7pPr marL="4267093" lvl="6" indent="-304792" algn="l">
              <a:spcBef>
                <a:spcPts val="1067"/>
              </a:spcBef>
              <a:spcAft>
                <a:spcPts val="0"/>
              </a:spcAft>
              <a:buSzPts val="800"/>
              <a:buNone/>
              <a:defRPr sz="1467">
                <a:solidFill>
                  <a:srgbClr val="888888"/>
                </a:solidFill>
              </a:defRPr>
            </a:lvl7pPr>
            <a:lvl8pPr marL="4876678" lvl="7" indent="-304792" algn="l">
              <a:spcBef>
                <a:spcPts val="1067"/>
              </a:spcBef>
              <a:spcAft>
                <a:spcPts val="0"/>
              </a:spcAft>
              <a:buSzPts val="800"/>
              <a:buNone/>
              <a:defRPr sz="1467">
                <a:solidFill>
                  <a:srgbClr val="888888"/>
                </a:solidFill>
              </a:defRPr>
            </a:lvl8pPr>
            <a:lvl9pPr marL="5486263" lvl="8" indent="-304792" algn="l">
              <a:spcBef>
                <a:spcPts val="1067"/>
              </a:spcBef>
              <a:spcAft>
                <a:spcPts val="0"/>
              </a:spcAft>
              <a:buSzPts val="800"/>
              <a:buNone/>
              <a:defRPr sz="1467">
                <a:solidFill>
                  <a:srgbClr val="888888"/>
                </a:solidFill>
              </a:defRPr>
            </a:lvl9pPr>
          </a:lstStyle>
          <a:p>
            <a:endParaRPr/>
          </a:p>
        </p:txBody>
      </p:sp>
      <p:sp>
        <p:nvSpPr>
          <p:cNvPr id="191" name="Google Shape;191;p28"/>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28"/>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3" name="Google Shape;193;p28"/>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194" name="Google Shape;194;p28"/>
          <p:cNvSpPr txBox="1"/>
          <p:nvPr/>
        </p:nvSpPr>
        <p:spPr>
          <a:xfrm>
            <a:off x="541871" y="790379"/>
            <a:ext cx="609600" cy="584776"/>
          </a:xfrm>
          <a:prstGeom prst="rect">
            <a:avLst/>
          </a:prstGeom>
          <a:noFill/>
          <a:ln>
            <a:noFill/>
          </a:ln>
        </p:spPr>
        <p:txBody>
          <a:bodyPr spcFirstLastPara="1" wrap="square" lIns="91433" tIns="45700" rIns="91433" bIns="45700" anchor="ctr" anchorCtr="0">
            <a:noAutofit/>
          </a:bodyPr>
          <a:lstStyle/>
          <a:p>
            <a:pPr marL="0" marR="0" lvl="0" indent="0" algn="l" rtl="0">
              <a:spcBef>
                <a:spcPts val="0"/>
              </a:spcBef>
              <a:spcAft>
                <a:spcPts val="0"/>
              </a:spcAft>
              <a:buNone/>
            </a:pPr>
            <a:r>
              <a:rPr lang="en" sz="8000">
                <a:solidFill>
                  <a:srgbClr val="BFE471"/>
                </a:solidFill>
                <a:latin typeface="Arial"/>
                <a:ea typeface="Arial"/>
                <a:cs typeface="Arial"/>
                <a:sym typeface="Arial"/>
              </a:rPr>
              <a:t>“</a:t>
            </a:r>
            <a:endParaRPr sz="1467"/>
          </a:p>
        </p:txBody>
      </p:sp>
      <p:sp>
        <p:nvSpPr>
          <p:cNvPr id="195" name="Google Shape;195;p28"/>
          <p:cNvSpPr txBox="1"/>
          <p:nvPr/>
        </p:nvSpPr>
        <p:spPr>
          <a:xfrm>
            <a:off x="8893011" y="2886556"/>
            <a:ext cx="609600" cy="584776"/>
          </a:xfrm>
          <a:prstGeom prst="rect">
            <a:avLst/>
          </a:prstGeom>
          <a:noFill/>
          <a:ln>
            <a:noFill/>
          </a:ln>
        </p:spPr>
        <p:txBody>
          <a:bodyPr spcFirstLastPara="1" wrap="square" lIns="91433" tIns="45700" rIns="91433" bIns="45700" anchor="ctr" anchorCtr="0">
            <a:noAutofit/>
          </a:bodyPr>
          <a:lstStyle/>
          <a:p>
            <a:pPr marL="0" marR="0" lvl="0" indent="0" algn="l" rtl="0">
              <a:spcBef>
                <a:spcPts val="0"/>
              </a:spcBef>
              <a:spcAft>
                <a:spcPts val="0"/>
              </a:spcAft>
              <a:buNone/>
            </a:pPr>
            <a:r>
              <a:rPr lang="en" sz="8000">
                <a:solidFill>
                  <a:srgbClr val="BFE471"/>
                </a:solidFill>
                <a:latin typeface="Arial"/>
                <a:ea typeface="Arial"/>
                <a:cs typeface="Arial"/>
                <a:sym typeface="Arial"/>
              </a:rPr>
              <a:t>”</a:t>
            </a:r>
            <a:endParaRPr sz="1867">
              <a:solidFill>
                <a:srgbClr val="BFE471"/>
              </a:solidFill>
              <a:latin typeface="Arial"/>
              <a:ea typeface="Arial"/>
              <a:cs typeface="Arial"/>
              <a:sym typeface="Arial"/>
            </a:endParaRPr>
          </a:p>
        </p:txBody>
      </p:sp>
    </p:spTree>
    <p:extLst>
      <p:ext uri="{BB962C8B-B14F-4D97-AF65-F5344CB8AC3E}">
        <p14:creationId xmlns:p14="http://schemas.microsoft.com/office/powerpoint/2010/main" val="152120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A4667-F742-4317-B194-AFC302C9F488}"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95672-CD73-4BF8-8DE3-C4C25D06DD73}" type="slidenum">
              <a:rPr lang="en-US" smtClean="0"/>
              <a:t>‹#›</a:t>
            </a:fld>
            <a:endParaRPr lang="en-US"/>
          </a:p>
        </p:txBody>
      </p:sp>
    </p:spTree>
    <p:extLst>
      <p:ext uri="{BB962C8B-B14F-4D97-AF65-F5344CB8AC3E}">
        <p14:creationId xmlns:p14="http://schemas.microsoft.com/office/powerpoint/2010/main" val="42687940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677335" y="1931989"/>
            <a:ext cx="8596668" cy="259546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accent1"/>
              </a:buClr>
              <a:buSzPts val="3300"/>
              <a:buFont typeface="Trebuchet MS"/>
              <a:buNone/>
              <a:defRPr sz="44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29"/>
          <p:cNvSpPr txBox="1">
            <a:spLocks noGrp="1"/>
          </p:cNvSpPr>
          <p:nvPr>
            <p:ph type="body" idx="1"/>
          </p:nvPr>
        </p:nvSpPr>
        <p:spPr>
          <a:xfrm>
            <a:off x="677335" y="4527448"/>
            <a:ext cx="8596668" cy="1513915"/>
          </a:xfrm>
          <a:prstGeom prst="rect">
            <a:avLst/>
          </a:prstGeom>
          <a:noFill/>
          <a:ln>
            <a:noFill/>
          </a:ln>
        </p:spPr>
        <p:txBody>
          <a:bodyPr spcFirstLastPara="1" wrap="square" lIns="68575" tIns="34275" rIns="68575" bIns="34275" anchor="t" anchorCtr="0">
            <a:normAutofit/>
          </a:bodyPr>
          <a:lstStyle>
            <a:lvl1pPr marL="609585" lvl="0" indent="-304792" algn="l">
              <a:spcBef>
                <a:spcPts val="1067"/>
              </a:spcBef>
              <a:spcAft>
                <a:spcPts val="0"/>
              </a:spcAft>
              <a:buSzPts val="1100"/>
              <a:buNone/>
              <a:defRPr sz="1867">
                <a:solidFill>
                  <a:srgbClr val="3F3F3F"/>
                </a:solidFill>
              </a:defRPr>
            </a:lvl1pPr>
            <a:lvl2pPr marL="1219170" lvl="1" indent="-304792" algn="l">
              <a:spcBef>
                <a:spcPts val="1067"/>
              </a:spcBef>
              <a:spcAft>
                <a:spcPts val="0"/>
              </a:spcAft>
              <a:buSzPts val="1100"/>
              <a:buNone/>
              <a:defRPr sz="1867">
                <a:solidFill>
                  <a:srgbClr val="888888"/>
                </a:solidFill>
              </a:defRPr>
            </a:lvl2pPr>
            <a:lvl3pPr marL="1828754" lvl="2" indent="-304792" algn="l">
              <a:spcBef>
                <a:spcPts val="1067"/>
              </a:spcBef>
              <a:spcAft>
                <a:spcPts val="0"/>
              </a:spcAft>
              <a:buSzPts val="1000"/>
              <a:buNone/>
              <a:defRPr sz="1600">
                <a:solidFill>
                  <a:srgbClr val="888888"/>
                </a:solidFill>
              </a:defRPr>
            </a:lvl3pPr>
            <a:lvl4pPr marL="2438339" lvl="3" indent="-304792" algn="l">
              <a:spcBef>
                <a:spcPts val="1067"/>
              </a:spcBef>
              <a:spcAft>
                <a:spcPts val="0"/>
              </a:spcAft>
              <a:buSzPts val="800"/>
              <a:buNone/>
              <a:defRPr sz="1467">
                <a:solidFill>
                  <a:srgbClr val="888888"/>
                </a:solidFill>
              </a:defRPr>
            </a:lvl4pPr>
            <a:lvl5pPr marL="3047924" lvl="4" indent="-304792" algn="l">
              <a:spcBef>
                <a:spcPts val="1067"/>
              </a:spcBef>
              <a:spcAft>
                <a:spcPts val="0"/>
              </a:spcAft>
              <a:buSzPts val="800"/>
              <a:buNone/>
              <a:defRPr sz="1467">
                <a:solidFill>
                  <a:srgbClr val="888888"/>
                </a:solidFill>
              </a:defRPr>
            </a:lvl5pPr>
            <a:lvl6pPr marL="3657509" lvl="5" indent="-304792" algn="l">
              <a:spcBef>
                <a:spcPts val="1067"/>
              </a:spcBef>
              <a:spcAft>
                <a:spcPts val="0"/>
              </a:spcAft>
              <a:buSzPts val="800"/>
              <a:buNone/>
              <a:defRPr sz="1467">
                <a:solidFill>
                  <a:srgbClr val="888888"/>
                </a:solidFill>
              </a:defRPr>
            </a:lvl6pPr>
            <a:lvl7pPr marL="4267093" lvl="6" indent="-304792" algn="l">
              <a:spcBef>
                <a:spcPts val="1067"/>
              </a:spcBef>
              <a:spcAft>
                <a:spcPts val="0"/>
              </a:spcAft>
              <a:buSzPts val="800"/>
              <a:buNone/>
              <a:defRPr sz="1467">
                <a:solidFill>
                  <a:srgbClr val="888888"/>
                </a:solidFill>
              </a:defRPr>
            </a:lvl7pPr>
            <a:lvl8pPr marL="4876678" lvl="7" indent="-304792" algn="l">
              <a:spcBef>
                <a:spcPts val="1067"/>
              </a:spcBef>
              <a:spcAft>
                <a:spcPts val="0"/>
              </a:spcAft>
              <a:buSzPts val="800"/>
              <a:buNone/>
              <a:defRPr sz="1467">
                <a:solidFill>
                  <a:srgbClr val="888888"/>
                </a:solidFill>
              </a:defRPr>
            </a:lvl8pPr>
            <a:lvl9pPr marL="5486263" lvl="8" indent="-304792" algn="l">
              <a:spcBef>
                <a:spcPts val="1067"/>
              </a:spcBef>
              <a:spcAft>
                <a:spcPts val="0"/>
              </a:spcAft>
              <a:buSzPts val="800"/>
              <a:buNone/>
              <a:defRPr sz="1467">
                <a:solidFill>
                  <a:srgbClr val="888888"/>
                </a:solidFill>
              </a:defRPr>
            </a:lvl9pPr>
          </a:lstStyle>
          <a:p>
            <a:endParaRPr/>
          </a:p>
        </p:txBody>
      </p:sp>
      <p:sp>
        <p:nvSpPr>
          <p:cNvPr id="199" name="Google Shape;199;p29"/>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0" name="Google Shape;200;p29"/>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29"/>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12804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931334" y="609600"/>
            <a:ext cx="8094135" cy="30226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44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30"/>
          <p:cNvSpPr txBox="1">
            <a:spLocks noGrp="1"/>
          </p:cNvSpPr>
          <p:nvPr>
            <p:ph type="body" idx="1"/>
          </p:nvPr>
        </p:nvSpPr>
        <p:spPr>
          <a:xfrm>
            <a:off x="677332" y="4013200"/>
            <a:ext cx="8596669" cy="514248"/>
          </a:xfrm>
          <a:prstGeom prst="rect">
            <a:avLst/>
          </a:prstGeom>
          <a:noFill/>
          <a:ln>
            <a:noFill/>
          </a:ln>
        </p:spPr>
        <p:txBody>
          <a:bodyPr spcFirstLastPara="1" wrap="square" lIns="68575" tIns="34275" rIns="68575" bIns="34275" anchor="b" anchorCtr="0">
            <a:noAutofit/>
          </a:bodyPr>
          <a:lstStyle>
            <a:lvl1pPr marL="609585" lvl="0" indent="-304792" algn="l">
              <a:spcBef>
                <a:spcPts val="1067"/>
              </a:spcBef>
              <a:spcAft>
                <a:spcPts val="0"/>
              </a:spcAft>
              <a:buSzPts val="1400"/>
              <a:buFont typeface="Trebuchet MS"/>
              <a:buNone/>
              <a:defRPr sz="2400">
                <a:solidFill>
                  <a:srgbClr val="3F3F3F"/>
                </a:solidFill>
              </a:defRPr>
            </a:lvl1pPr>
            <a:lvl2pPr marL="1219170" lvl="1" indent="-304792" algn="l">
              <a:spcBef>
                <a:spcPts val="1067"/>
              </a:spcBef>
              <a:spcAft>
                <a:spcPts val="0"/>
              </a:spcAft>
              <a:buSzPts val="1000"/>
              <a:buFont typeface="Trebuchet MS"/>
              <a:buNone/>
              <a:defRPr/>
            </a:lvl2pPr>
            <a:lvl3pPr marL="1828754" lvl="2" indent="-304792" algn="l">
              <a:spcBef>
                <a:spcPts val="1067"/>
              </a:spcBef>
              <a:spcAft>
                <a:spcPts val="0"/>
              </a:spcAft>
              <a:buSzPts val="800"/>
              <a:buFont typeface="Trebuchet MS"/>
              <a:buNone/>
              <a:defRPr/>
            </a:lvl3pPr>
            <a:lvl4pPr marL="2438339" lvl="3" indent="-304792" algn="l">
              <a:spcBef>
                <a:spcPts val="1067"/>
              </a:spcBef>
              <a:spcAft>
                <a:spcPts val="0"/>
              </a:spcAft>
              <a:buSzPts val="700"/>
              <a:buFont typeface="Trebuchet MS"/>
              <a:buNone/>
              <a:defRPr/>
            </a:lvl4pPr>
            <a:lvl5pPr marL="3047924" lvl="4" indent="-304792" algn="l">
              <a:spcBef>
                <a:spcPts val="1067"/>
              </a:spcBef>
              <a:spcAft>
                <a:spcPts val="0"/>
              </a:spcAft>
              <a:buSzPts val="700"/>
              <a:buFont typeface="Trebuchet MS"/>
              <a:buNone/>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205" name="Google Shape;205;p30"/>
          <p:cNvSpPr txBox="1">
            <a:spLocks noGrp="1"/>
          </p:cNvSpPr>
          <p:nvPr>
            <p:ph type="body" idx="2"/>
          </p:nvPr>
        </p:nvSpPr>
        <p:spPr>
          <a:xfrm>
            <a:off x="677335" y="4527448"/>
            <a:ext cx="8596668" cy="1513915"/>
          </a:xfrm>
          <a:prstGeom prst="rect">
            <a:avLst/>
          </a:prstGeom>
          <a:noFill/>
          <a:ln>
            <a:noFill/>
          </a:ln>
        </p:spPr>
        <p:txBody>
          <a:bodyPr spcFirstLastPara="1" wrap="square" lIns="68575" tIns="34275" rIns="68575" bIns="34275" anchor="t" anchorCtr="0">
            <a:normAutofit/>
          </a:bodyPr>
          <a:lstStyle>
            <a:lvl1pPr marL="609585" lvl="0" indent="-304792" algn="l">
              <a:spcBef>
                <a:spcPts val="1067"/>
              </a:spcBef>
              <a:spcAft>
                <a:spcPts val="0"/>
              </a:spcAft>
              <a:buSzPts val="1100"/>
              <a:buNone/>
              <a:defRPr sz="1867">
                <a:solidFill>
                  <a:srgbClr val="7F7F7F"/>
                </a:solidFill>
              </a:defRPr>
            </a:lvl1pPr>
            <a:lvl2pPr marL="1219170" lvl="1" indent="-304792" algn="l">
              <a:spcBef>
                <a:spcPts val="1067"/>
              </a:spcBef>
              <a:spcAft>
                <a:spcPts val="0"/>
              </a:spcAft>
              <a:buSzPts val="1100"/>
              <a:buNone/>
              <a:defRPr sz="1867">
                <a:solidFill>
                  <a:srgbClr val="888888"/>
                </a:solidFill>
              </a:defRPr>
            </a:lvl2pPr>
            <a:lvl3pPr marL="1828754" lvl="2" indent="-304792" algn="l">
              <a:spcBef>
                <a:spcPts val="1067"/>
              </a:spcBef>
              <a:spcAft>
                <a:spcPts val="0"/>
              </a:spcAft>
              <a:buSzPts val="1000"/>
              <a:buNone/>
              <a:defRPr sz="1600">
                <a:solidFill>
                  <a:srgbClr val="888888"/>
                </a:solidFill>
              </a:defRPr>
            </a:lvl3pPr>
            <a:lvl4pPr marL="2438339" lvl="3" indent="-304792" algn="l">
              <a:spcBef>
                <a:spcPts val="1067"/>
              </a:spcBef>
              <a:spcAft>
                <a:spcPts val="0"/>
              </a:spcAft>
              <a:buSzPts val="800"/>
              <a:buNone/>
              <a:defRPr sz="1467">
                <a:solidFill>
                  <a:srgbClr val="888888"/>
                </a:solidFill>
              </a:defRPr>
            </a:lvl4pPr>
            <a:lvl5pPr marL="3047924" lvl="4" indent="-304792" algn="l">
              <a:spcBef>
                <a:spcPts val="1067"/>
              </a:spcBef>
              <a:spcAft>
                <a:spcPts val="0"/>
              </a:spcAft>
              <a:buSzPts val="800"/>
              <a:buNone/>
              <a:defRPr sz="1467">
                <a:solidFill>
                  <a:srgbClr val="888888"/>
                </a:solidFill>
              </a:defRPr>
            </a:lvl5pPr>
            <a:lvl6pPr marL="3657509" lvl="5" indent="-304792" algn="l">
              <a:spcBef>
                <a:spcPts val="1067"/>
              </a:spcBef>
              <a:spcAft>
                <a:spcPts val="0"/>
              </a:spcAft>
              <a:buSzPts val="800"/>
              <a:buNone/>
              <a:defRPr sz="1467">
                <a:solidFill>
                  <a:srgbClr val="888888"/>
                </a:solidFill>
              </a:defRPr>
            </a:lvl6pPr>
            <a:lvl7pPr marL="4267093" lvl="6" indent="-304792" algn="l">
              <a:spcBef>
                <a:spcPts val="1067"/>
              </a:spcBef>
              <a:spcAft>
                <a:spcPts val="0"/>
              </a:spcAft>
              <a:buSzPts val="800"/>
              <a:buNone/>
              <a:defRPr sz="1467">
                <a:solidFill>
                  <a:srgbClr val="888888"/>
                </a:solidFill>
              </a:defRPr>
            </a:lvl7pPr>
            <a:lvl8pPr marL="4876678" lvl="7" indent="-304792" algn="l">
              <a:spcBef>
                <a:spcPts val="1067"/>
              </a:spcBef>
              <a:spcAft>
                <a:spcPts val="0"/>
              </a:spcAft>
              <a:buSzPts val="800"/>
              <a:buNone/>
              <a:defRPr sz="1467">
                <a:solidFill>
                  <a:srgbClr val="888888"/>
                </a:solidFill>
              </a:defRPr>
            </a:lvl8pPr>
            <a:lvl9pPr marL="5486263" lvl="8" indent="-304792" algn="l">
              <a:spcBef>
                <a:spcPts val="1067"/>
              </a:spcBef>
              <a:spcAft>
                <a:spcPts val="0"/>
              </a:spcAft>
              <a:buSzPts val="800"/>
              <a:buNone/>
              <a:defRPr sz="1467">
                <a:solidFill>
                  <a:srgbClr val="888888"/>
                </a:solidFill>
              </a:defRPr>
            </a:lvl9pPr>
          </a:lstStyle>
          <a:p>
            <a:endParaRPr/>
          </a:p>
        </p:txBody>
      </p:sp>
      <p:sp>
        <p:nvSpPr>
          <p:cNvPr id="206" name="Google Shape;206;p30"/>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30"/>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8" name="Google Shape;208;p30"/>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09" name="Google Shape;209;p30"/>
          <p:cNvSpPr txBox="1"/>
          <p:nvPr/>
        </p:nvSpPr>
        <p:spPr>
          <a:xfrm>
            <a:off x="541871" y="790379"/>
            <a:ext cx="609600" cy="584776"/>
          </a:xfrm>
          <a:prstGeom prst="rect">
            <a:avLst/>
          </a:prstGeom>
          <a:noFill/>
          <a:ln>
            <a:noFill/>
          </a:ln>
        </p:spPr>
        <p:txBody>
          <a:bodyPr spcFirstLastPara="1" wrap="square" lIns="91433" tIns="45700" rIns="91433" bIns="45700" anchor="ctr" anchorCtr="0">
            <a:noAutofit/>
          </a:bodyPr>
          <a:lstStyle/>
          <a:p>
            <a:pPr marL="0" marR="0" lvl="0" indent="0" algn="l" rtl="0">
              <a:spcBef>
                <a:spcPts val="0"/>
              </a:spcBef>
              <a:spcAft>
                <a:spcPts val="0"/>
              </a:spcAft>
              <a:buNone/>
            </a:pPr>
            <a:r>
              <a:rPr lang="en" sz="8000">
                <a:solidFill>
                  <a:srgbClr val="BFE471"/>
                </a:solidFill>
                <a:latin typeface="Arial"/>
                <a:ea typeface="Arial"/>
                <a:cs typeface="Arial"/>
                <a:sym typeface="Arial"/>
              </a:rPr>
              <a:t>“</a:t>
            </a:r>
            <a:endParaRPr sz="1467"/>
          </a:p>
        </p:txBody>
      </p:sp>
      <p:sp>
        <p:nvSpPr>
          <p:cNvPr id="210" name="Google Shape;210;p30"/>
          <p:cNvSpPr txBox="1"/>
          <p:nvPr/>
        </p:nvSpPr>
        <p:spPr>
          <a:xfrm>
            <a:off x="8893011" y="2886556"/>
            <a:ext cx="609600" cy="584776"/>
          </a:xfrm>
          <a:prstGeom prst="rect">
            <a:avLst/>
          </a:prstGeom>
          <a:noFill/>
          <a:ln>
            <a:noFill/>
          </a:ln>
        </p:spPr>
        <p:txBody>
          <a:bodyPr spcFirstLastPara="1" wrap="square" lIns="91433" tIns="45700" rIns="91433" bIns="45700" anchor="ctr" anchorCtr="0">
            <a:noAutofit/>
          </a:bodyPr>
          <a:lstStyle/>
          <a:p>
            <a:pPr marL="0" marR="0" lvl="0" indent="0" algn="l" rtl="0">
              <a:spcBef>
                <a:spcPts val="0"/>
              </a:spcBef>
              <a:spcAft>
                <a:spcPts val="0"/>
              </a:spcAft>
              <a:buNone/>
            </a:pPr>
            <a:r>
              <a:rPr lang="en" sz="8000">
                <a:solidFill>
                  <a:srgbClr val="BFE471"/>
                </a:solidFill>
                <a:latin typeface="Arial"/>
                <a:ea typeface="Arial"/>
                <a:cs typeface="Arial"/>
                <a:sym typeface="Arial"/>
              </a:rPr>
              <a:t>”</a:t>
            </a:r>
            <a:endParaRPr sz="1467"/>
          </a:p>
        </p:txBody>
      </p:sp>
    </p:spTree>
    <p:extLst>
      <p:ext uri="{BB962C8B-B14F-4D97-AF65-F5344CB8AC3E}">
        <p14:creationId xmlns:p14="http://schemas.microsoft.com/office/powerpoint/2010/main" val="19096340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685799" y="609600"/>
            <a:ext cx="8588203" cy="30226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3300"/>
              <a:buFont typeface="Trebuchet MS"/>
              <a:buNone/>
              <a:defRPr sz="44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3" name="Google Shape;213;p31"/>
          <p:cNvSpPr txBox="1">
            <a:spLocks noGrp="1"/>
          </p:cNvSpPr>
          <p:nvPr>
            <p:ph type="body" idx="1"/>
          </p:nvPr>
        </p:nvSpPr>
        <p:spPr>
          <a:xfrm>
            <a:off x="677332" y="4013200"/>
            <a:ext cx="8596669" cy="514248"/>
          </a:xfrm>
          <a:prstGeom prst="rect">
            <a:avLst/>
          </a:prstGeom>
          <a:noFill/>
          <a:ln>
            <a:noFill/>
          </a:ln>
        </p:spPr>
        <p:txBody>
          <a:bodyPr spcFirstLastPara="1" wrap="square" lIns="68575" tIns="34275" rIns="68575" bIns="34275" anchor="b" anchorCtr="0">
            <a:noAutofit/>
          </a:bodyPr>
          <a:lstStyle>
            <a:lvl1pPr marL="609585" lvl="0" indent="-304792" algn="l">
              <a:spcBef>
                <a:spcPts val="1067"/>
              </a:spcBef>
              <a:spcAft>
                <a:spcPts val="0"/>
              </a:spcAft>
              <a:buSzPts val="1400"/>
              <a:buFont typeface="Trebuchet MS"/>
              <a:buNone/>
              <a:defRPr sz="2400">
                <a:solidFill>
                  <a:schemeClr val="accent1"/>
                </a:solidFill>
              </a:defRPr>
            </a:lvl1pPr>
            <a:lvl2pPr marL="1219170" lvl="1" indent="-304792" algn="l">
              <a:spcBef>
                <a:spcPts val="1067"/>
              </a:spcBef>
              <a:spcAft>
                <a:spcPts val="0"/>
              </a:spcAft>
              <a:buSzPts val="1000"/>
              <a:buFont typeface="Trebuchet MS"/>
              <a:buNone/>
              <a:defRPr/>
            </a:lvl2pPr>
            <a:lvl3pPr marL="1828754" lvl="2" indent="-304792" algn="l">
              <a:spcBef>
                <a:spcPts val="1067"/>
              </a:spcBef>
              <a:spcAft>
                <a:spcPts val="0"/>
              </a:spcAft>
              <a:buSzPts val="800"/>
              <a:buFont typeface="Trebuchet MS"/>
              <a:buNone/>
              <a:defRPr/>
            </a:lvl3pPr>
            <a:lvl4pPr marL="2438339" lvl="3" indent="-304792" algn="l">
              <a:spcBef>
                <a:spcPts val="1067"/>
              </a:spcBef>
              <a:spcAft>
                <a:spcPts val="0"/>
              </a:spcAft>
              <a:buSzPts val="700"/>
              <a:buFont typeface="Trebuchet MS"/>
              <a:buNone/>
              <a:defRPr/>
            </a:lvl4pPr>
            <a:lvl5pPr marL="3047924" lvl="4" indent="-304792" algn="l">
              <a:spcBef>
                <a:spcPts val="1067"/>
              </a:spcBef>
              <a:spcAft>
                <a:spcPts val="0"/>
              </a:spcAft>
              <a:buSzPts val="700"/>
              <a:buFont typeface="Trebuchet MS"/>
              <a:buNone/>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214" name="Google Shape;214;p31"/>
          <p:cNvSpPr txBox="1">
            <a:spLocks noGrp="1"/>
          </p:cNvSpPr>
          <p:nvPr>
            <p:ph type="body" idx="2"/>
          </p:nvPr>
        </p:nvSpPr>
        <p:spPr>
          <a:xfrm>
            <a:off x="677335" y="4527448"/>
            <a:ext cx="8596668" cy="1513915"/>
          </a:xfrm>
          <a:prstGeom prst="rect">
            <a:avLst/>
          </a:prstGeom>
          <a:noFill/>
          <a:ln>
            <a:noFill/>
          </a:ln>
        </p:spPr>
        <p:txBody>
          <a:bodyPr spcFirstLastPara="1" wrap="square" lIns="68575" tIns="34275" rIns="68575" bIns="34275" anchor="t" anchorCtr="0">
            <a:normAutofit/>
          </a:bodyPr>
          <a:lstStyle>
            <a:lvl1pPr marL="609585" lvl="0" indent="-304792" algn="l">
              <a:spcBef>
                <a:spcPts val="1067"/>
              </a:spcBef>
              <a:spcAft>
                <a:spcPts val="0"/>
              </a:spcAft>
              <a:buSzPts val="1100"/>
              <a:buNone/>
              <a:defRPr sz="1867">
                <a:solidFill>
                  <a:srgbClr val="7F7F7F"/>
                </a:solidFill>
              </a:defRPr>
            </a:lvl1pPr>
            <a:lvl2pPr marL="1219170" lvl="1" indent="-304792" algn="l">
              <a:spcBef>
                <a:spcPts val="1067"/>
              </a:spcBef>
              <a:spcAft>
                <a:spcPts val="0"/>
              </a:spcAft>
              <a:buSzPts val="1100"/>
              <a:buNone/>
              <a:defRPr sz="1867">
                <a:solidFill>
                  <a:srgbClr val="888888"/>
                </a:solidFill>
              </a:defRPr>
            </a:lvl2pPr>
            <a:lvl3pPr marL="1828754" lvl="2" indent="-304792" algn="l">
              <a:spcBef>
                <a:spcPts val="1067"/>
              </a:spcBef>
              <a:spcAft>
                <a:spcPts val="0"/>
              </a:spcAft>
              <a:buSzPts val="1000"/>
              <a:buNone/>
              <a:defRPr sz="1600">
                <a:solidFill>
                  <a:srgbClr val="888888"/>
                </a:solidFill>
              </a:defRPr>
            </a:lvl3pPr>
            <a:lvl4pPr marL="2438339" lvl="3" indent="-304792" algn="l">
              <a:spcBef>
                <a:spcPts val="1067"/>
              </a:spcBef>
              <a:spcAft>
                <a:spcPts val="0"/>
              </a:spcAft>
              <a:buSzPts val="800"/>
              <a:buNone/>
              <a:defRPr sz="1467">
                <a:solidFill>
                  <a:srgbClr val="888888"/>
                </a:solidFill>
              </a:defRPr>
            </a:lvl4pPr>
            <a:lvl5pPr marL="3047924" lvl="4" indent="-304792" algn="l">
              <a:spcBef>
                <a:spcPts val="1067"/>
              </a:spcBef>
              <a:spcAft>
                <a:spcPts val="0"/>
              </a:spcAft>
              <a:buSzPts val="800"/>
              <a:buNone/>
              <a:defRPr sz="1467">
                <a:solidFill>
                  <a:srgbClr val="888888"/>
                </a:solidFill>
              </a:defRPr>
            </a:lvl5pPr>
            <a:lvl6pPr marL="3657509" lvl="5" indent="-304792" algn="l">
              <a:spcBef>
                <a:spcPts val="1067"/>
              </a:spcBef>
              <a:spcAft>
                <a:spcPts val="0"/>
              </a:spcAft>
              <a:buSzPts val="800"/>
              <a:buNone/>
              <a:defRPr sz="1467">
                <a:solidFill>
                  <a:srgbClr val="888888"/>
                </a:solidFill>
              </a:defRPr>
            </a:lvl6pPr>
            <a:lvl7pPr marL="4267093" lvl="6" indent="-304792" algn="l">
              <a:spcBef>
                <a:spcPts val="1067"/>
              </a:spcBef>
              <a:spcAft>
                <a:spcPts val="0"/>
              </a:spcAft>
              <a:buSzPts val="800"/>
              <a:buNone/>
              <a:defRPr sz="1467">
                <a:solidFill>
                  <a:srgbClr val="888888"/>
                </a:solidFill>
              </a:defRPr>
            </a:lvl7pPr>
            <a:lvl8pPr marL="4876678" lvl="7" indent="-304792" algn="l">
              <a:spcBef>
                <a:spcPts val="1067"/>
              </a:spcBef>
              <a:spcAft>
                <a:spcPts val="0"/>
              </a:spcAft>
              <a:buSzPts val="800"/>
              <a:buNone/>
              <a:defRPr sz="1467">
                <a:solidFill>
                  <a:srgbClr val="888888"/>
                </a:solidFill>
              </a:defRPr>
            </a:lvl8pPr>
            <a:lvl9pPr marL="5486263" lvl="8" indent="-304792" algn="l">
              <a:spcBef>
                <a:spcPts val="1067"/>
              </a:spcBef>
              <a:spcAft>
                <a:spcPts val="0"/>
              </a:spcAft>
              <a:buSzPts val="800"/>
              <a:buNone/>
              <a:defRPr sz="1467">
                <a:solidFill>
                  <a:srgbClr val="888888"/>
                </a:solidFill>
              </a:defRPr>
            </a:lvl9pPr>
          </a:lstStyle>
          <a:p>
            <a:endParaRPr/>
          </a:p>
        </p:txBody>
      </p:sp>
      <p:sp>
        <p:nvSpPr>
          <p:cNvPr id="215" name="Google Shape;215;p31"/>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6" name="Google Shape;216;p31"/>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7" name="Google Shape;217;p31"/>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930503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0" name="Google Shape;220;p32"/>
          <p:cNvSpPr txBox="1">
            <a:spLocks noGrp="1"/>
          </p:cNvSpPr>
          <p:nvPr>
            <p:ph type="body" idx="1"/>
          </p:nvPr>
        </p:nvSpPr>
        <p:spPr>
          <a:xfrm rot="5400000">
            <a:off x="3035282" y="-197358"/>
            <a:ext cx="3880773" cy="8596668"/>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221" name="Google Shape;221;p32"/>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2" name="Google Shape;222;p32"/>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3" name="Google Shape;223;p32"/>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8991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rot="5400000">
            <a:off x="5994319" y="2582954"/>
            <a:ext cx="5251451" cy="1304743"/>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6" name="Google Shape;226;p33"/>
          <p:cNvSpPr txBox="1">
            <a:spLocks noGrp="1"/>
          </p:cNvSpPr>
          <p:nvPr>
            <p:ph type="body" idx="1"/>
          </p:nvPr>
        </p:nvSpPr>
        <p:spPr>
          <a:xfrm rot="5400000">
            <a:off x="1581685" y="-294749"/>
            <a:ext cx="5251451" cy="7060151"/>
          </a:xfrm>
          <a:prstGeom prst="rect">
            <a:avLst/>
          </a:prstGeom>
          <a:noFill/>
          <a:ln>
            <a:noFill/>
          </a:ln>
        </p:spPr>
        <p:txBody>
          <a:bodyPr spcFirstLastPara="1" wrap="square" lIns="68575" tIns="34275" rIns="68575" bIns="34275" anchor="t" anchorCtr="0">
            <a:normAutofit/>
          </a:bodyPr>
          <a:lstStyle>
            <a:lvl1pPr marL="609585" lvl="0" indent="-397923" algn="l">
              <a:spcBef>
                <a:spcPts val="1067"/>
              </a:spcBef>
              <a:spcAft>
                <a:spcPts val="0"/>
              </a:spcAft>
              <a:buSzPts val="1100"/>
              <a:buChar char="►"/>
              <a:defRPr/>
            </a:lvl1pPr>
            <a:lvl2pPr marL="1219170" lvl="1" indent="-397923" algn="l">
              <a:spcBef>
                <a:spcPts val="1067"/>
              </a:spcBef>
              <a:spcAft>
                <a:spcPts val="0"/>
              </a:spcAft>
              <a:buSzPts val="1100"/>
              <a:buChar char="►"/>
              <a:defRPr/>
            </a:lvl2pPr>
            <a:lvl3pPr marL="1828754" lvl="2" indent="-397923" algn="l">
              <a:spcBef>
                <a:spcPts val="1067"/>
              </a:spcBef>
              <a:spcAft>
                <a:spcPts val="0"/>
              </a:spcAft>
              <a:buSzPts val="1100"/>
              <a:buChar char="►"/>
              <a:defRPr/>
            </a:lvl3pPr>
            <a:lvl4pPr marL="2438339" lvl="3" indent="-397923" algn="l">
              <a:spcBef>
                <a:spcPts val="1067"/>
              </a:spcBef>
              <a:spcAft>
                <a:spcPts val="0"/>
              </a:spcAft>
              <a:buSzPts val="1100"/>
              <a:buChar char="►"/>
              <a:defRPr/>
            </a:lvl4pPr>
            <a:lvl5pPr marL="3047924" lvl="4" indent="-397923" algn="l">
              <a:spcBef>
                <a:spcPts val="1067"/>
              </a:spcBef>
              <a:spcAft>
                <a:spcPts val="0"/>
              </a:spcAft>
              <a:buSzPts val="1100"/>
              <a:buChar char="►"/>
              <a:defRPr/>
            </a:lvl5pPr>
            <a:lvl6pPr marL="3657509" lvl="5" indent="-397923" algn="l">
              <a:spcBef>
                <a:spcPts val="1067"/>
              </a:spcBef>
              <a:spcAft>
                <a:spcPts val="0"/>
              </a:spcAft>
              <a:buSzPts val="1100"/>
              <a:buChar char="►"/>
              <a:defRPr/>
            </a:lvl6pPr>
            <a:lvl7pPr marL="4267093" lvl="6" indent="-397923" algn="l">
              <a:spcBef>
                <a:spcPts val="1067"/>
              </a:spcBef>
              <a:spcAft>
                <a:spcPts val="0"/>
              </a:spcAft>
              <a:buSzPts val="1100"/>
              <a:buChar char="►"/>
              <a:defRPr/>
            </a:lvl7pPr>
            <a:lvl8pPr marL="4876678" lvl="7" indent="-397923" algn="l">
              <a:spcBef>
                <a:spcPts val="1067"/>
              </a:spcBef>
              <a:spcAft>
                <a:spcPts val="0"/>
              </a:spcAft>
              <a:buSzPts val="1100"/>
              <a:buChar char="►"/>
              <a:defRPr/>
            </a:lvl8pPr>
            <a:lvl9pPr marL="5486263" lvl="8" indent="-397923" algn="l">
              <a:spcBef>
                <a:spcPts val="1067"/>
              </a:spcBef>
              <a:spcAft>
                <a:spcPts val="0"/>
              </a:spcAft>
              <a:buSzPts val="1100"/>
              <a:buChar char="►"/>
              <a:defRPr/>
            </a:lvl9pPr>
          </a:lstStyle>
          <a:p>
            <a:endParaRPr/>
          </a:p>
        </p:txBody>
      </p:sp>
      <p:sp>
        <p:nvSpPr>
          <p:cNvPr id="227" name="Google Shape;227;p33"/>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8" name="Google Shape;228;p33"/>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9" name="Google Shape;229;p33"/>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3631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262525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169361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2A4667-F742-4317-B194-AFC302C9F488}"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95672-CD73-4BF8-8DE3-C4C25D06DD73}" type="slidenum">
              <a:rPr lang="en-US" smtClean="0"/>
              <a:t>‹#›</a:t>
            </a:fld>
            <a:endParaRPr lang="en-US"/>
          </a:p>
        </p:txBody>
      </p:sp>
    </p:spTree>
    <p:extLst>
      <p:ext uri="{BB962C8B-B14F-4D97-AF65-F5344CB8AC3E}">
        <p14:creationId xmlns:p14="http://schemas.microsoft.com/office/powerpoint/2010/main" val="227036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A4667-F742-4317-B194-AFC302C9F488}"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95672-CD73-4BF8-8DE3-C4C25D06DD73}" type="slidenum">
              <a:rPr lang="en-US" smtClean="0"/>
              <a:t>‹#›</a:t>
            </a:fld>
            <a:endParaRPr lang="en-US"/>
          </a:p>
        </p:txBody>
      </p:sp>
    </p:spTree>
    <p:extLst>
      <p:ext uri="{BB962C8B-B14F-4D97-AF65-F5344CB8AC3E}">
        <p14:creationId xmlns:p14="http://schemas.microsoft.com/office/powerpoint/2010/main" val="256415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392153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A4667-F742-4317-B194-AFC302C9F488}"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595672-CD73-4BF8-8DE3-C4C25D06DD73}" type="slidenum">
              <a:rPr lang="en-US" smtClean="0"/>
              <a:pPr/>
              <a:t>‹#›</a:t>
            </a:fld>
            <a:endParaRPr lang="en-US"/>
          </a:p>
        </p:txBody>
      </p:sp>
    </p:spTree>
    <p:extLst>
      <p:ext uri="{BB962C8B-B14F-4D97-AF65-F5344CB8AC3E}">
        <p14:creationId xmlns:p14="http://schemas.microsoft.com/office/powerpoint/2010/main" val="112705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2A4667-F742-4317-B194-AFC302C9F488}" type="datetimeFigureOut">
              <a:rPr lang="en-US" smtClean="0"/>
              <a:pPr/>
              <a:t>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595672-CD73-4BF8-8DE3-C4C25D06DD73}" type="slidenum">
              <a:rPr lang="en-US" smtClean="0"/>
              <a:pPr/>
              <a:t>‹#›</a:t>
            </a:fld>
            <a:endParaRPr lang="en-US"/>
          </a:p>
        </p:txBody>
      </p:sp>
    </p:spTree>
    <p:extLst>
      <p:ext uri="{BB962C8B-B14F-4D97-AF65-F5344CB8AC3E}">
        <p14:creationId xmlns:p14="http://schemas.microsoft.com/office/powerpoint/2010/main" val="2590203839"/>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8467"/>
            <a:ext cx="12192000" cy="6866467"/>
            <a:chOff x="0" y="-8467"/>
            <a:chExt cx="12192000" cy="6866467"/>
          </a:xfrm>
        </p:grpSpPr>
        <p:cxnSp>
          <p:nvCxnSpPr>
            <p:cNvPr id="52" name="Google Shape;52;p13"/>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53" name="Google Shape;53;p13"/>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54" name="Google Shape;54;p1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 name="Google Shape;55;p1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sp>
          <p:nvSpPr>
            <p:cNvPr id="57" name="Google Shape;57;p1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 name="Google Shape;58;p1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9" name="Google Shape;59;p1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 name="Google Shape;60;p1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sp>
          <p:nvSpPr>
            <p:cNvPr id="61" name="Google Shape;61;p13"/>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grpSp>
      <p:sp>
        <p:nvSpPr>
          <p:cNvPr id="62" name="Google Shape;62;p13"/>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63" name="Google Shape;63;p13"/>
          <p:cNvSpPr txBox="1">
            <a:spLocks noGrp="1"/>
          </p:cNvSpPr>
          <p:nvPr>
            <p:ph type="body" idx="1"/>
          </p:nvPr>
        </p:nvSpPr>
        <p:spPr>
          <a:xfrm>
            <a:off x="677334" y="2160590"/>
            <a:ext cx="8596668" cy="3880773"/>
          </a:xfrm>
          <a:prstGeom prst="rect">
            <a:avLst/>
          </a:prstGeom>
          <a:noFill/>
          <a:ln>
            <a:noFill/>
          </a:ln>
        </p:spPr>
        <p:txBody>
          <a:bodyPr spcFirstLastPara="1" wrap="square" lIns="68575" tIns="34275" rIns="68575" bIns="34275" anchor="t" anchorCtr="0">
            <a:normAutofit/>
          </a:bodyPr>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FEFEFE"/>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FEFEFE"/>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FEFEFE"/>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FEFEFE"/>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FEFEFE"/>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FEFEFE"/>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FEFEFE"/>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FEFEFE"/>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FEFEFE"/>
                </a:solidFill>
                <a:latin typeface="Trebuchet MS"/>
                <a:ea typeface="Trebuchet MS"/>
                <a:cs typeface="Trebuchet MS"/>
                <a:sym typeface="Trebuchet MS"/>
              </a:defRPr>
            </a:lvl9pPr>
          </a:lstStyle>
          <a:p>
            <a:endParaRPr/>
          </a:p>
        </p:txBody>
      </p:sp>
      <p:sp>
        <p:nvSpPr>
          <p:cNvPr id="64" name="Google Shape;64;p13"/>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933"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13"/>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33"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100"/>
              <a:buNone/>
              <a:defRPr sz="1867" b="0" i="0" u="none" strike="noStrike" cap="none">
                <a:solidFill>
                  <a:schemeClr val="lt1"/>
                </a:solidFill>
                <a:latin typeface="Trebuchet MS"/>
                <a:ea typeface="Trebuchet MS"/>
                <a:cs typeface="Trebuchet MS"/>
                <a:sym typeface="Trebuchet MS"/>
              </a:defRPr>
            </a:lvl9pPr>
          </a:lstStyle>
          <a:p>
            <a:endParaRPr/>
          </a:p>
        </p:txBody>
      </p:sp>
      <p:sp>
        <p:nvSpPr>
          <p:cNvPr id="66" name="Google Shape;66;p13"/>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33"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33"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33"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33"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33"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33"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33"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33"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33" b="0" i="0" u="none" strike="noStrike" cap="none">
                <a:solidFill>
                  <a:schemeClr val="accent1"/>
                </a:solidFill>
                <a:latin typeface="Trebuchet MS"/>
                <a:ea typeface="Trebuchet MS"/>
                <a:cs typeface="Trebuchet MS"/>
                <a:sym typeface="Trebuchet M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8164231"/>
      </p:ext>
    </p:extLst>
  </p:cSld>
  <p:clrMap bg1="lt1" tx1="dk1" bg2="dk2" tx2="lt2" accent1="accent1" accent2="accent2" accent3="accent3" accent4="accent4" accent5="accent5" accent6="accent6" hlink="hlink" folHlink="folHlink"/>
  <p:sldLayoutIdLst>
    <p:sldLayoutId id="2147484040" r:id="rId1"/>
    <p:sldLayoutId id="2147484041" r:id="rId2"/>
    <p:sldLayoutId id="214748404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grpSp>
        <p:nvGrpSpPr>
          <p:cNvPr id="97" name="Google Shape;97;p17"/>
          <p:cNvGrpSpPr/>
          <p:nvPr/>
        </p:nvGrpSpPr>
        <p:grpSpPr>
          <a:xfrm>
            <a:off x="0" y="-8467"/>
            <a:ext cx="12192000" cy="6866467"/>
            <a:chOff x="0" y="-8467"/>
            <a:chExt cx="12192000" cy="6866467"/>
          </a:xfrm>
        </p:grpSpPr>
        <p:cxnSp>
          <p:nvCxnSpPr>
            <p:cNvPr id="98" name="Google Shape;98;p1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99" name="Google Shape;99;p1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00" name="Google Shape;100;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1" name="Google Shape;101;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2" name="Google Shape;102;p1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sp>
          <p:nvSpPr>
            <p:cNvPr id="103" name="Google Shape;103;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04" name="Google Shape;104;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05" name="Google Shape;105;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06" name="Google Shape;106;p1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sp>
          <p:nvSpPr>
            <p:cNvPr id="107" name="Google Shape;107;p17"/>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sz="2400"/>
            </a:p>
          </p:txBody>
        </p:sp>
      </p:grpSp>
      <p:sp>
        <p:nvSpPr>
          <p:cNvPr id="108" name="Google Shape;108;p17"/>
          <p:cNvSpPr txBox="1">
            <a:spLocks noGrp="1"/>
          </p:cNvSpPr>
          <p:nvPr>
            <p:ph type="title"/>
          </p:nvPr>
        </p:nvSpPr>
        <p:spPr>
          <a:xfrm>
            <a:off x="677334" y="609600"/>
            <a:ext cx="8596668" cy="132080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109" name="Google Shape;109;p17"/>
          <p:cNvSpPr txBox="1">
            <a:spLocks noGrp="1"/>
          </p:cNvSpPr>
          <p:nvPr>
            <p:ph type="body" idx="1"/>
          </p:nvPr>
        </p:nvSpPr>
        <p:spPr>
          <a:xfrm>
            <a:off x="677334" y="2160590"/>
            <a:ext cx="8596668" cy="3880773"/>
          </a:xfrm>
          <a:prstGeom prst="rect">
            <a:avLst/>
          </a:prstGeom>
          <a:noFill/>
          <a:ln>
            <a:noFill/>
          </a:ln>
        </p:spPr>
        <p:txBody>
          <a:bodyPr spcFirstLastPara="1" wrap="square" lIns="68575" tIns="34275" rIns="68575" bIns="34275" anchor="t" anchorCtr="0">
            <a:normAutofit/>
          </a:bodyPr>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10" name="Google Shape;110;p17"/>
          <p:cNvSpPr txBox="1">
            <a:spLocks noGrp="1"/>
          </p:cNvSpPr>
          <p:nvPr>
            <p:ph type="dt" idx="10"/>
          </p:nvPr>
        </p:nvSpPr>
        <p:spPr>
          <a:xfrm>
            <a:off x="7205133" y="6041363"/>
            <a:ext cx="911939" cy="365125"/>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933"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9pPr>
          </a:lstStyle>
          <a:p>
            <a:endParaRPr/>
          </a:p>
        </p:txBody>
      </p:sp>
      <p:sp>
        <p:nvSpPr>
          <p:cNvPr id="111" name="Google Shape;111;p17"/>
          <p:cNvSpPr txBox="1">
            <a:spLocks noGrp="1"/>
          </p:cNvSpPr>
          <p:nvPr>
            <p:ph type="ftr" idx="11"/>
          </p:nvPr>
        </p:nvSpPr>
        <p:spPr>
          <a:xfrm>
            <a:off x="677335" y="6041363"/>
            <a:ext cx="6297612" cy="365125"/>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33"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867" b="0" i="0" u="none" strike="noStrike" cap="none">
                <a:solidFill>
                  <a:schemeClr val="dk1"/>
                </a:solidFill>
                <a:latin typeface="Trebuchet MS"/>
                <a:ea typeface="Trebuchet MS"/>
                <a:cs typeface="Trebuchet MS"/>
                <a:sym typeface="Trebuchet MS"/>
              </a:defRPr>
            </a:lvl9pPr>
          </a:lstStyle>
          <a:p>
            <a:endParaRPr/>
          </a:p>
        </p:txBody>
      </p:sp>
      <p:sp>
        <p:nvSpPr>
          <p:cNvPr id="112" name="Google Shape;112;p17"/>
          <p:cNvSpPr txBox="1">
            <a:spLocks noGrp="1"/>
          </p:cNvSpPr>
          <p:nvPr>
            <p:ph type="sldNum" idx="12"/>
          </p:nvPr>
        </p:nvSpPr>
        <p:spPr>
          <a:xfrm>
            <a:off x="8590663" y="6041363"/>
            <a:ext cx="683339" cy="365125"/>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33"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33"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33"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33"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33"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33"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33"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33"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33" b="0" i="0" u="none" strike="noStrike" cap="none">
                <a:solidFill>
                  <a:schemeClr val="accent1"/>
                </a:solidFill>
                <a:latin typeface="Trebuchet MS"/>
                <a:ea typeface="Trebuchet MS"/>
                <a:cs typeface="Trebuchet MS"/>
                <a:sym typeface="Trebuchet M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7388848"/>
      </p:ext>
    </p:extLst>
  </p:cSld>
  <p:clrMap bg1="lt1" tx1="dk1" bg2="dk2"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thedevastator/global-fossil-co2-emissions-by-country-2002-2022" TargetMode="External"/><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4"/>
        <p:cNvGrpSpPr/>
        <p:nvPr/>
      </p:nvGrpSpPr>
      <p:grpSpPr>
        <a:xfrm>
          <a:off x="0" y="0"/>
          <a:ext cx="0" cy="0"/>
          <a:chOff x="0" y="0"/>
          <a:chExt cx="0" cy="0"/>
        </a:xfrm>
      </p:grpSpPr>
      <p:grpSp>
        <p:nvGrpSpPr>
          <p:cNvPr id="235" name="Google Shape;235;p34"/>
          <p:cNvGrpSpPr/>
          <p:nvPr/>
        </p:nvGrpSpPr>
        <p:grpSpPr>
          <a:xfrm>
            <a:off x="0" y="-8467"/>
            <a:ext cx="12192000" cy="6866467"/>
            <a:chOff x="0" y="-8467"/>
            <a:chExt cx="12192000" cy="6866467"/>
          </a:xfrm>
        </p:grpSpPr>
        <p:cxnSp>
          <p:nvCxnSpPr>
            <p:cNvPr id="236" name="Google Shape;236;p34"/>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237" name="Google Shape;237;p34"/>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238" name="Google Shape;238;p3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9" name="Google Shape;239;p3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0" name="Google Shape;240;p3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33" tIns="91433" rIns="91433" bIns="91433"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1" name="Google Shape;241;p3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42" name="Google Shape;242;p3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43" name="Google Shape;243;p3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4" name="Google Shape;244;p3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33" tIns="91433" rIns="91433" bIns="91433"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5" name="Google Shape;245;p34"/>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33" tIns="91433" rIns="91433" bIns="91433"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46" name="Google Shape;246;p34"/>
          <p:cNvSpPr txBox="1">
            <a:spLocks noGrp="1"/>
          </p:cNvSpPr>
          <p:nvPr>
            <p:ph type="ctrTitle"/>
          </p:nvPr>
        </p:nvSpPr>
        <p:spPr>
          <a:xfrm>
            <a:off x="5536734" y="1255776"/>
            <a:ext cx="4326594" cy="1320800"/>
          </a:xfrm>
          <a:prstGeom prst="rect">
            <a:avLst/>
          </a:prstGeom>
          <a:noFill/>
          <a:ln>
            <a:noFill/>
          </a:ln>
        </p:spPr>
        <p:txBody>
          <a:bodyPr spcFirstLastPara="1" wrap="square" lIns="91433" tIns="45700" rIns="91433" bIns="45700" anchor="t" anchorCtr="0">
            <a:normAutofit/>
          </a:bodyPr>
          <a:lstStyle/>
          <a:p>
            <a:pPr algn="l">
              <a:buSzPts val="2700"/>
            </a:pPr>
            <a:r>
              <a:rPr lang="en" sz="4400" b="1" dirty="0"/>
              <a:t>CO</a:t>
            </a:r>
            <a:r>
              <a:rPr lang="en" sz="4400" b="1" baseline="-25000" dirty="0"/>
              <a:t>2</a:t>
            </a:r>
            <a:r>
              <a:rPr lang="en" sz="4400" b="1" dirty="0"/>
              <a:t> Emissions</a:t>
            </a:r>
            <a:endParaRPr sz="4400" dirty="0"/>
          </a:p>
        </p:txBody>
      </p:sp>
      <p:sp>
        <p:nvSpPr>
          <p:cNvPr id="247" name="Google Shape;247;p34"/>
          <p:cNvSpPr txBox="1">
            <a:spLocks noGrp="1"/>
          </p:cNvSpPr>
          <p:nvPr>
            <p:ph type="subTitle" idx="1"/>
          </p:nvPr>
        </p:nvSpPr>
        <p:spPr>
          <a:xfrm>
            <a:off x="5209563" y="2599503"/>
            <a:ext cx="4064439" cy="3134802"/>
          </a:xfrm>
          <a:prstGeom prst="rect">
            <a:avLst/>
          </a:prstGeom>
          <a:noFill/>
          <a:ln>
            <a:noFill/>
          </a:ln>
        </p:spPr>
        <p:txBody>
          <a:bodyPr spcFirstLastPara="1" wrap="square" lIns="91433" tIns="45700" rIns="91433" bIns="45700" anchor="t" anchorCtr="0">
            <a:normAutofit/>
          </a:bodyPr>
          <a:lstStyle/>
          <a:p>
            <a:pPr marL="0" indent="0" algn="l">
              <a:spcBef>
                <a:spcPts val="0"/>
              </a:spcBef>
            </a:pPr>
            <a:r>
              <a:rPr lang="en" sz="2800" b="1" dirty="0">
                <a:solidFill>
                  <a:srgbClr val="FEFEFE"/>
                </a:solidFill>
              </a:rPr>
              <a:t>Group 6</a:t>
            </a:r>
            <a:endParaRPr sz="2800" dirty="0"/>
          </a:p>
          <a:p>
            <a:pPr marL="0" indent="0" algn="l"/>
            <a:r>
              <a:rPr lang="en" sz="2400" b="1" i="1" dirty="0">
                <a:solidFill>
                  <a:srgbClr val="FEFEFE"/>
                </a:solidFill>
              </a:rPr>
              <a:t>Team Members:</a:t>
            </a:r>
            <a:endParaRPr sz="2400" dirty="0"/>
          </a:p>
          <a:p>
            <a:pPr marL="457189" lvl="1" indent="-237061" algn="l">
              <a:buFont typeface="Noto Sans Symbols"/>
              <a:buChar char="►"/>
            </a:pPr>
            <a:r>
              <a:rPr lang="en" sz="2000" b="1" dirty="0">
                <a:solidFill>
                  <a:srgbClr val="FEFEFE"/>
                </a:solidFill>
              </a:rPr>
              <a:t>Mohammed Hamdouna</a:t>
            </a:r>
            <a:endParaRPr sz="2000" dirty="0"/>
          </a:p>
          <a:p>
            <a:pPr marL="457189" lvl="1" indent="-237061" algn="l">
              <a:buFont typeface="Noto Sans Symbols"/>
              <a:buChar char="►"/>
            </a:pPr>
            <a:r>
              <a:rPr lang="en" sz="2000" b="1" dirty="0">
                <a:solidFill>
                  <a:srgbClr val="FEFEFE"/>
                </a:solidFill>
              </a:rPr>
              <a:t>Myrna Deseo</a:t>
            </a:r>
            <a:endParaRPr sz="2000" dirty="0"/>
          </a:p>
          <a:p>
            <a:pPr marL="457189" lvl="1" indent="-237061" algn="l">
              <a:buFont typeface="Noto Sans Symbols"/>
              <a:buChar char="►"/>
            </a:pPr>
            <a:r>
              <a:rPr lang="en" sz="2000" b="1" dirty="0">
                <a:solidFill>
                  <a:srgbClr val="FEFEFE"/>
                </a:solidFill>
              </a:rPr>
              <a:t>Rasika Senadheera</a:t>
            </a:r>
            <a:endParaRPr sz="2000" dirty="0"/>
          </a:p>
          <a:p>
            <a:pPr marL="0" indent="84665" algn="l"/>
            <a:endParaRPr b="1" dirty="0">
              <a:solidFill>
                <a:srgbClr val="FEFEFE"/>
              </a:solidFill>
            </a:endParaRPr>
          </a:p>
        </p:txBody>
      </p:sp>
      <p:pic>
        <p:nvPicPr>
          <p:cNvPr id="248" name="Google Shape;248;p34" descr="Smoke from factories"/>
          <p:cNvPicPr preferRelativeResize="0"/>
          <p:nvPr/>
        </p:nvPicPr>
        <p:blipFill rotWithShape="1">
          <a:blip r:embed="rId3">
            <a:alphaModFix/>
          </a:blip>
          <a:srcRect l="15256" r="32234" b="-2"/>
          <a:stretch/>
        </p:blipFill>
        <p:spPr>
          <a:xfrm>
            <a:off x="21" y="-1"/>
            <a:ext cx="5394940" cy="6858001"/>
          </a:xfrm>
          <a:custGeom>
            <a:avLst/>
            <a:gdLst/>
            <a:ahLst/>
            <a:cxnLst/>
            <a:rect l="l" t="t" r="r" b="b"/>
            <a:pathLst>
              <a:path w="5394960" h="6858000" extrusionOk="0">
                <a:moveTo>
                  <a:pt x="842596" y="0"/>
                </a:moveTo>
                <a:lnTo>
                  <a:pt x="5394960" y="0"/>
                </a:lnTo>
                <a:lnTo>
                  <a:pt x="5394960" y="21851"/>
                </a:lnTo>
                <a:lnTo>
                  <a:pt x="4365943" y="6858000"/>
                </a:lnTo>
                <a:lnTo>
                  <a:pt x="0" y="6858000"/>
                </a:lnTo>
                <a:lnTo>
                  <a:pt x="0" y="5666154"/>
                </a:lnTo>
                <a:close/>
              </a:path>
            </a:pathLst>
          </a:custGeom>
          <a:noFill/>
          <a:ln>
            <a:noFill/>
          </a:ln>
        </p:spPr>
      </p:pic>
      <p:sp>
        <p:nvSpPr>
          <p:cNvPr id="249" name="Google Shape;249;p34"/>
          <p:cNvSpPr/>
          <p:nvPr/>
        </p:nvSpPr>
        <p:spPr>
          <a:xfrm rot="10800000">
            <a:off x="1" y="0"/>
            <a:ext cx="842596" cy="5666155"/>
          </a:xfrm>
          <a:prstGeom prst="triangle">
            <a:avLst>
              <a:gd name="adj" fmla="val 100000"/>
            </a:avLst>
          </a:prstGeom>
          <a:solidFill>
            <a:schemeClr val="accent1"/>
          </a:solidFill>
          <a:ln>
            <a:noFill/>
          </a:ln>
        </p:spPr>
        <p:txBody>
          <a:bodyPr spcFirstLastPara="1" wrap="square" lIns="91433" tIns="91433" rIns="91433" bIns="91433"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43"/>
          <p:cNvPicPr preferRelativeResize="0"/>
          <p:nvPr/>
        </p:nvPicPr>
        <p:blipFill rotWithShape="1">
          <a:blip r:embed="rId3">
            <a:alphaModFix/>
          </a:blip>
          <a:srcRect/>
          <a:stretch/>
        </p:blipFill>
        <p:spPr>
          <a:xfrm>
            <a:off x="2241167" y="1205533"/>
            <a:ext cx="5469141" cy="2580867"/>
          </a:xfrm>
          <a:prstGeom prst="rect">
            <a:avLst/>
          </a:prstGeom>
          <a:noFill/>
          <a:ln>
            <a:noFill/>
          </a:ln>
        </p:spPr>
      </p:pic>
      <p:pic>
        <p:nvPicPr>
          <p:cNvPr id="328" name="Google Shape;328;p43"/>
          <p:cNvPicPr preferRelativeResize="0"/>
          <p:nvPr/>
        </p:nvPicPr>
        <p:blipFill rotWithShape="1">
          <a:blip r:embed="rId4">
            <a:alphaModFix/>
          </a:blip>
          <a:srcRect/>
          <a:stretch/>
        </p:blipFill>
        <p:spPr>
          <a:xfrm>
            <a:off x="2241167" y="4007133"/>
            <a:ext cx="5469133" cy="2580867"/>
          </a:xfrm>
          <a:prstGeom prst="rect">
            <a:avLst/>
          </a:prstGeom>
          <a:noFill/>
          <a:ln>
            <a:noFill/>
          </a:ln>
        </p:spPr>
      </p:pic>
      <p:sp>
        <p:nvSpPr>
          <p:cNvPr id="329" name="Google Shape;329;p43"/>
          <p:cNvSpPr txBox="1">
            <a:spLocks noGrp="1"/>
          </p:cNvSpPr>
          <p:nvPr>
            <p:ph type="body" idx="1"/>
          </p:nvPr>
        </p:nvSpPr>
        <p:spPr>
          <a:xfrm>
            <a:off x="7587564" y="1937816"/>
            <a:ext cx="1041600" cy="422800"/>
          </a:xfrm>
          <a:prstGeom prst="rect">
            <a:avLst/>
          </a:prstGeom>
          <a:noFill/>
          <a:ln>
            <a:noFill/>
          </a:ln>
        </p:spPr>
        <p:txBody>
          <a:bodyPr spcFirstLastPara="1" wrap="square" lIns="36000" tIns="36000" rIns="36000" bIns="36000" anchor="ctr" anchorCtr="1">
            <a:noAutofit/>
          </a:bodyPr>
          <a:lstStyle/>
          <a:p>
            <a:pPr marL="0" indent="0" algn="ctr">
              <a:spcBef>
                <a:spcPts val="0"/>
              </a:spcBef>
              <a:buSzPts val="1200"/>
              <a:buNone/>
            </a:pPr>
            <a:r>
              <a:rPr lang="en" sz="1600" b="1" dirty="0">
                <a:solidFill>
                  <a:schemeClr val="dk1"/>
                </a:solidFill>
              </a:rPr>
              <a:t>COAL</a:t>
            </a:r>
            <a:endParaRPr sz="1600" dirty="0"/>
          </a:p>
        </p:txBody>
      </p:sp>
      <p:sp>
        <p:nvSpPr>
          <p:cNvPr id="330" name="Google Shape;330;p43"/>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dirty="0"/>
              <a:t>Top 15 Countries Emissions Per Source</a:t>
            </a:r>
            <a:endParaRPr b="1" dirty="0"/>
          </a:p>
        </p:txBody>
      </p:sp>
      <p:sp>
        <p:nvSpPr>
          <p:cNvPr id="331" name="Google Shape;331;p43"/>
          <p:cNvSpPr txBox="1">
            <a:spLocks noGrp="1"/>
          </p:cNvSpPr>
          <p:nvPr>
            <p:ph type="body" idx="1"/>
          </p:nvPr>
        </p:nvSpPr>
        <p:spPr>
          <a:xfrm>
            <a:off x="7587564" y="4890816"/>
            <a:ext cx="1041600" cy="422800"/>
          </a:xfrm>
          <a:prstGeom prst="rect">
            <a:avLst/>
          </a:prstGeom>
          <a:noFill/>
          <a:ln>
            <a:noFill/>
          </a:ln>
        </p:spPr>
        <p:txBody>
          <a:bodyPr spcFirstLastPara="1" wrap="square" lIns="36000" tIns="36000" rIns="36000" bIns="36000" anchor="ctr" anchorCtr="1">
            <a:noAutofit/>
          </a:bodyPr>
          <a:lstStyle/>
          <a:p>
            <a:pPr marL="0" indent="0" algn="ctr">
              <a:spcBef>
                <a:spcPts val="0"/>
              </a:spcBef>
              <a:buSzPts val="1200"/>
              <a:buNone/>
            </a:pPr>
            <a:r>
              <a:rPr lang="en" sz="1600" b="1" dirty="0">
                <a:solidFill>
                  <a:schemeClr val="dk1"/>
                </a:solidFill>
              </a:rPr>
              <a:t>OIL</a:t>
            </a: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4"/>
          <p:cNvPicPr preferRelativeResize="0"/>
          <p:nvPr/>
        </p:nvPicPr>
        <p:blipFill rotWithShape="1">
          <a:blip r:embed="rId3">
            <a:alphaModFix/>
          </a:blip>
          <a:srcRect/>
          <a:stretch/>
        </p:blipFill>
        <p:spPr>
          <a:xfrm>
            <a:off x="677334" y="1345543"/>
            <a:ext cx="4689233" cy="2228492"/>
          </a:xfrm>
          <a:prstGeom prst="rect">
            <a:avLst/>
          </a:prstGeom>
          <a:noFill/>
          <a:ln>
            <a:noFill/>
          </a:ln>
        </p:spPr>
      </p:pic>
      <p:pic>
        <p:nvPicPr>
          <p:cNvPr id="338" name="Google Shape;338;p44"/>
          <p:cNvPicPr preferRelativeResize="0"/>
          <p:nvPr/>
        </p:nvPicPr>
        <p:blipFill rotWithShape="1">
          <a:blip r:embed="rId4">
            <a:alphaModFix/>
          </a:blip>
          <a:srcRect/>
          <a:stretch/>
        </p:blipFill>
        <p:spPr>
          <a:xfrm>
            <a:off x="5802934" y="2559629"/>
            <a:ext cx="4689233" cy="2244372"/>
          </a:xfrm>
          <a:prstGeom prst="rect">
            <a:avLst/>
          </a:prstGeom>
          <a:noFill/>
          <a:ln>
            <a:noFill/>
          </a:ln>
        </p:spPr>
      </p:pic>
      <p:pic>
        <p:nvPicPr>
          <p:cNvPr id="339" name="Google Shape;339;p44"/>
          <p:cNvPicPr preferRelativeResize="0"/>
          <p:nvPr/>
        </p:nvPicPr>
        <p:blipFill rotWithShape="1">
          <a:blip r:embed="rId5">
            <a:alphaModFix/>
          </a:blip>
          <a:srcRect/>
          <a:stretch/>
        </p:blipFill>
        <p:spPr>
          <a:xfrm>
            <a:off x="677334" y="3934762"/>
            <a:ext cx="4689233" cy="2244372"/>
          </a:xfrm>
          <a:prstGeom prst="rect">
            <a:avLst/>
          </a:prstGeom>
          <a:noFill/>
          <a:ln>
            <a:noFill/>
          </a:ln>
        </p:spPr>
      </p:pic>
      <p:sp>
        <p:nvSpPr>
          <p:cNvPr id="340" name="Google Shape;340;p44"/>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dirty="0"/>
              <a:t>Top 15 Countries Emissions Per Source</a:t>
            </a:r>
            <a:endParaRPr b="1" dirty="0"/>
          </a:p>
        </p:txBody>
      </p:sp>
      <p:sp>
        <p:nvSpPr>
          <p:cNvPr id="341" name="Google Shape;341;p44"/>
          <p:cNvSpPr txBox="1">
            <a:spLocks noGrp="1"/>
          </p:cNvSpPr>
          <p:nvPr>
            <p:ph type="body" idx="1"/>
          </p:nvPr>
        </p:nvSpPr>
        <p:spPr>
          <a:xfrm>
            <a:off x="4148797" y="1605683"/>
            <a:ext cx="1041600" cy="422800"/>
          </a:xfrm>
          <a:prstGeom prst="rect">
            <a:avLst/>
          </a:prstGeom>
          <a:noFill/>
          <a:ln>
            <a:noFill/>
          </a:ln>
        </p:spPr>
        <p:txBody>
          <a:bodyPr spcFirstLastPara="1" wrap="square" lIns="36000" tIns="36000" rIns="36000" bIns="36000" anchor="ctr" anchorCtr="1">
            <a:noAutofit/>
          </a:bodyPr>
          <a:lstStyle/>
          <a:p>
            <a:pPr marL="0" indent="0" algn="ctr">
              <a:spcBef>
                <a:spcPts val="0"/>
              </a:spcBef>
              <a:buSzPts val="1200"/>
              <a:buNone/>
            </a:pPr>
            <a:r>
              <a:rPr lang="en" sz="1600" b="1">
                <a:solidFill>
                  <a:schemeClr val="dk1"/>
                </a:solidFill>
              </a:rPr>
              <a:t>GAS</a:t>
            </a:r>
            <a:endParaRPr sz="1600"/>
          </a:p>
        </p:txBody>
      </p:sp>
      <p:sp>
        <p:nvSpPr>
          <p:cNvPr id="342" name="Google Shape;342;p44"/>
          <p:cNvSpPr txBox="1">
            <a:spLocks noGrp="1"/>
          </p:cNvSpPr>
          <p:nvPr>
            <p:ph type="body" idx="1"/>
          </p:nvPr>
        </p:nvSpPr>
        <p:spPr>
          <a:xfrm>
            <a:off x="4148797" y="4231616"/>
            <a:ext cx="1041600" cy="422800"/>
          </a:xfrm>
          <a:prstGeom prst="rect">
            <a:avLst/>
          </a:prstGeom>
          <a:noFill/>
          <a:ln>
            <a:noFill/>
          </a:ln>
        </p:spPr>
        <p:txBody>
          <a:bodyPr spcFirstLastPara="1" wrap="square" lIns="36000" tIns="36000" rIns="36000" bIns="36000" anchor="ctr" anchorCtr="1">
            <a:noAutofit/>
          </a:bodyPr>
          <a:lstStyle/>
          <a:p>
            <a:pPr marL="0" indent="0" algn="ctr">
              <a:spcBef>
                <a:spcPts val="0"/>
              </a:spcBef>
              <a:buSzPts val="1200"/>
              <a:buNone/>
            </a:pPr>
            <a:r>
              <a:rPr lang="en" sz="1600" b="1">
                <a:solidFill>
                  <a:schemeClr val="dk1"/>
                </a:solidFill>
              </a:rPr>
              <a:t>CEMENT</a:t>
            </a:r>
            <a:endParaRPr sz="1600"/>
          </a:p>
        </p:txBody>
      </p:sp>
      <p:sp>
        <p:nvSpPr>
          <p:cNvPr id="343" name="Google Shape;343;p44"/>
          <p:cNvSpPr txBox="1">
            <a:spLocks noGrp="1"/>
          </p:cNvSpPr>
          <p:nvPr>
            <p:ph type="body" idx="1"/>
          </p:nvPr>
        </p:nvSpPr>
        <p:spPr>
          <a:xfrm>
            <a:off x="9274131" y="2842449"/>
            <a:ext cx="1041600" cy="422800"/>
          </a:xfrm>
          <a:prstGeom prst="rect">
            <a:avLst/>
          </a:prstGeom>
          <a:noFill/>
          <a:ln>
            <a:noFill/>
          </a:ln>
        </p:spPr>
        <p:txBody>
          <a:bodyPr spcFirstLastPara="1" wrap="square" lIns="36000" tIns="36000" rIns="36000" bIns="36000" anchor="ctr" anchorCtr="1">
            <a:noAutofit/>
          </a:bodyPr>
          <a:lstStyle/>
          <a:p>
            <a:pPr marL="0" indent="0" algn="ctr">
              <a:spcBef>
                <a:spcPts val="0"/>
              </a:spcBef>
              <a:buSzPts val="1200"/>
              <a:buNone/>
            </a:pPr>
            <a:r>
              <a:rPr lang="en" sz="1600" b="1">
                <a:solidFill>
                  <a:schemeClr val="dk1"/>
                </a:solidFill>
              </a:rPr>
              <a:t>FLARING</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5"/>
          <p:cNvPicPr preferRelativeResize="0"/>
          <p:nvPr/>
        </p:nvPicPr>
        <p:blipFill rotWithShape="1">
          <a:blip r:embed="rId3">
            <a:alphaModFix/>
          </a:blip>
          <a:srcRect/>
          <a:stretch/>
        </p:blipFill>
        <p:spPr>
          <a:xfrm>
            <a:off x="349383" y="1516934"/>
            <a:ext cx="10123545" cy="4225498"/>
          </a:xfrm>
          <a:prstGeom prst="rect">
            <a:avLst/>
          </a:prstGeom>
          <a:noFill/>
          <a:ln>
            <a:noFill/>
          </a:ln>
        </p:spPr>
      </p:pic>
      <p:sp>
        <p:nvSpPr>
          <p:cNvPr id="350" name="Google Shape;350;p45"/>
          <p:cNvSpPr txBox="1">
            <a:spLocks noGrp="1"/>
          </p:cNvSpPr>
          <p:nvPr>
            <p:ph type="title"/>
          </p:nvPr>
        </p:nvSpPr>
        <p:spPr>
          <a:xfrm>
            <a:off x="677332" y="329184"/>
            <a:ext cx="8978731" cy="585216"/>
          </a:xfrm>
          <a:prstGeom prst="rect">
            <a:avLst/>
          </a:prstGeom>
          <a:noFill/>
          <a:ln>
            <a:noFill/>
          </a:ln>
        </p:spPr>
        <p:txBody>
          <a:bodyPr spcFirstLastPara="1" wrap="square" lIns="91433" tIns="45700" rIns="91433" bIns="45700" anchor="t" anchorCtr="0">
            <a:noAutofit/>
          </a:bodyPr>
          <a:lstStyle/>
          <a:p>
            <a:pPr>
              <a:buSzPts val="2430"/>
            </a:pPr>
            <a:r>
              <a:rPr lang="en" sz="3200" b="1" dirty="0"/>
              <a:t>Emissions Trend for USA in the Last 50 Years</a:t>
            </a:r>
            <a:endParaRPr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46"/>
          <p:cNvPicPr preferRelativeResize="0"/>
          <p:nvPr/>
        </p:nvPicPr>
        <p:blipFill rotWithShape="1">
          <a:blip r:embed="rId3">
            <a:alphaModFix/>
          </a:blip>
          <a:srcRect/>
          <a:stretch/>
        </p:blipFill>
        <p:spPr>
          <a:xfrm>
            <a:off x="430302" y="1489900"/>
            <a:ext cx="10079202" cy="4459796"/>
          </a:xfrm>
          <a:prstGeom prst="rect">
            <a:avLst/>
          </a:prstGeom>
          <a:noFill/>
          <a:ln>
            <a:noFill/>
          </a:ln>
        </p:spPr>
      </p:pic>
      <p:sp>
        <p:nvSpPr>
          <p:cNvPr id="357" name="Google Shape;357;p46"/>
          <p:cNvSpPr txBox="1">
            <a:spLocks noGrp="1"/>
          </p:cNvSpPr>
          <p:nvPr>
            <p:ph type="title"/>
          </p:nvPr>
        </p:nvSpPr>
        <p:spPr>
          <a:xfrm>
            <a:off x="677332" y="329184"/>
            <a:ext cx="9527371" cy="655600"/>
          </a:xfrm>
          <a:prstGeom prst="rect">
            <a:avLst/>
          </a:prstGeom>
          <a:noFill/>
          <a:ln>
            <a:noFill/>
          </a:ln>
        </p:spPr>
        <p:txBody>
          <a:bodyPr spcFirstLastPara="1" wrap="square" lIns="91433" tIns="45700" rIns="91433" bIns="45700" anchor="t" anchorCtr="0">
            <a:noAutofit/>
          </a:bodyPr>
          <a:lstStyle/>
          <a:p>
            <a:pPr>
              <a:buSzPts val="2187"/>
            </a:pPr>
            <a:r>
              <a:rPr lang="en" sz="3100" b="1" dirty="0"/>
              <a:t>Emissions Trend for Australia from Each Source</a:t>
            </a:r>
            <a:endParaRPr sz="31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7" descr="Map&#10;&#10;Description automatically generated"/>
          <p:cNvPicPr preferRelativeResize="0"/>
          <p:nvPr/>
        </p:nvPicPr>
        <p:blipFill rotWithShape="1">
          <a:blip r:embed="rId3">
            <a:alphaModFix/>
          </a:blip>
          <a:srcRect/>
          <a:stretch/>
        </p:blipFill>
        <p:spPr>
          <a:xfrm>
            <a:off x="615784" y="1407918"/>
            <a:ext cx="9966871" cy="4846578"/>
          </a:xfrm>
          <a:prstGeom prst="rect">
            <a:avLst/>
          </a:prstGeom>
          <a:noFill/>
          <a:ln>
            <a:noFill/>
          </a:ln>
        </p:spPr>
      </p:pic>
      <p:sp>
        <p:nvSpPr>
          <p:cNvPr id="364" name="Google Shape;364;p47"/>
          <p:cNvSpPr txBox="1"/>
          <p:nvPr/>
        </p:nvSpPr>
        <p:spPr>
          <a:xfrm>
            <a:off x="677400" y="1104400"/>
            <a:ext cx="8124800" cy="379615"/>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1867" kern="0" dirty="0">
                <a:solidFill>
                  <a:srgbClr val="3F7818"/>
                </a:solidFill>
                <a:latin typeface="Trebuchet MS"/>
                <a:ea typeface="Trebuchet MS"/>
                <a:cs typeface="Trebuchet MS"/>
                <a:sym typeface="Trebuchet MS"/>
              </a:rPr>
              <a:t>Map of the mean total emissions for each country (excluding global data)</a:t>
            </a:r>
            <a:endParaRPr sz="1867" kern="0" dirty="0">
              <a:solidFill>
                <a:srgbClr val="3F7818"/>
              </a:solidFill>
              <a:latin typeface="Arial"/>
              <a:cs typeface="Arial"/>
              <a:sym typeface="Arial"/>
            </a:endParaRPr>
          </a:p>
        </p:txBody>
      </p:sp>
      <p:sp>
        <p:nvSpPr>
          <p:cNvPr id="365" name="Google Shape;365;p47"/>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a:t>Chloropleth Map</a:t>
            </a:r>
            <a:endParaRPr sz="364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48" descr="Map&#10;&#10;Description automatically generated"/>
          <p:cNvPicPr preferRelativeResize="0"/>
          <p:nvPr/>
        </p:nvPicPr>
        <p:blipFill rotWithShape="1">
          <a:blip r:embed="rId3">
            <a:alphaModFix/>
          </a:blip>
          <a:srcRect/>
          <a:stretch/>
        </p:blipFill>
        <p:spPr>
          <a:xfrm>
            <a:off x="2534900" y="1702134"/>
            <a:ext cx="4799133" cy="2186881"/>
          </a:xfrm>
          <a:prstGeom prst="rect">
            <a:avLst/>
          </a:prstGeom>
          <a:noFill/>
          <a:ln>
            <a:noFill/>
          </a:ln>
        </p:spPr>
      </p:pic>
      <p:pic>
        <p:nvPicPr>
          <p:cNvPr id="372" name="Google Shape;372;p48" descr="Map&#10;&#10;Description automatically generated"/>
          <p:cNvPicPr preferRelativeResize="0"/>
          <p:nvPr/>
        </p:nvPicPr>
        <p:blipFill rotWithShape="1">
          <a:blip r:embed="rId4">
            <a:alphaModFix/>
          </a:blip>
          <a:srcRect/>
          <a:stretch/>
        </p:blipFill>
        <p:spPr>
          <a:xfrm>
            <a:off x="2557300" y="4202433"/>
            <a:ext cx="4799136" cy="2166467"/>
          </a:xfrm>
          <a:prstGeom prst="rect">
            <a:avLst/>
          </a:prstGeom>
          <a:noFill/>
          <a:ln>
            <a:noFill/>
          </a:ln>
        </p:spPr>
      </p:pic>
      <p:sp>
        <p:nvSpPr>
          <p:cNvPr id="373" name="Google Shape;373;p48"/>
          <p:cNvSpPr txBox="1">
            <a:spLocks noGrp="1"/>
          </p:cNvSpPr>
          <p:nvPr>
            <p:ph type="body" idx="1"/>
          </p:nvPr>
        </p:nvSpPr>
        <p:spPr>
          <a:xfrm>
            <a:off x="1726779" y="2917529"/>
            <a:ext cx="540000" cy="252000"/>
          </a:xfrm>
          <a:prstGeom prst="rect">
            <a:avLst/>
          </a:prstGeom>
          <a:noFill/>
          <a:ln>
            <a:noFill/>
          </a:ln>
        </p:spPr>
        <p:txBody>
          <a:bodyPr spcFirstLastPara="1" wrap="square" lIns="36000" tIns="36000" rIns="36000" bIns="36000" anchor="ctr" anchorCtr="0">
            <a:noAutofit/>
          </a:bodyPr>
          <a:lstStyle/>
          <a:p>
            <a:pPr marL="0" indent="0">
              <a:spcBef>
                <a:spcPts val="0"/>
              </a:spcBef>
              <a:buSzPts val="800"/>
              <a:buNone/>
            </a:pPr>
            <a:r>
              <a:rPr lang="en" sz="1467" b="1">
                <a:solidFill>
                  <a:srgbClr val="6C911C"/>
                </a:solidFill>
              </a:rPr>
              <a:t>COAL</a:t>
            </a:r>
            <a:endParaRPr/>
          </a:p>
        </p:txBody>
      </p:sp>
      <p:sp>
        <p:nvSpPr>
          <p:cNvPr id="374" name="Google Shape;374;p48"/>
          <p:cNvSpPr txBox="1"/>
          <p:nvPr/>
        </p:nvSpPr>
        <p:spPr>
          <a:xfrm>
            <a:off x="1726777" y="5102279"/>
            <a:ext cx="540000" cy="252000"/>
          </a:xfrm>
          <a:prstGeom prst="rect">
            <a:avLst/>
          </a:prstGeom>
          <a:noFill/>
          <a:ln>
            <a:noFill/>
          </a:ln>
        </p:spPr>
        <p:txBody>
          <a:bodyPr spcFirstLastPara="1" wrap="square" lIns="36000" tIns="36000" rIns="36000" bIns="36000" anchor="ctr" anchorCtr="0">
            <a:noAutofit/>
          </a:bodyPr>
          <a:lstStyle/>
          <a:p>
            <a:pPr defTabSz="1219170">
              <a:buClr>
                <a:srgbClr val="90C226"/>
              </a:buClr>
              <a:buSzPts val="800"/>
            </a:pPr>
            <a:r>
              <a:rPr lang="en" sz="1467" b="1" kern="0">
                <a:solidFill>
                  <a:srgbClr val="6C911C"/>
                </a:solidFill>
                <a:latin typeface="Trebuchet MS"/>
                <a:ea typeface="Trebuchet MS"/>
                <a:cs typeface="Trebuchet MS"/>
                <a:sym typeface="Trebuchet MS"/>
              </a:rPr>
              <a:t>GAS</a:t>
            </a:r>
            <a:endParaRPr sz="1467" kern="0">
              <a:solidFill>
                <a:srgbClr val="000000"/>
              </a:solidFill>
              <a:latin typeface="Arial"/>
              <a:cs typeface="Arial"/>
              <a:sym typeface="Arial"/>
            </a:endParaRPr>
          </a:p>
        </p:txBody>
      </p:sp>
      <p:sp>
        <p:nvSpPr>
          <p:cNvPr id="375" name="Google Shape;375;p48"/>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a:t>Chloropleth Map</a:t>
            </a:r>
            <a:endParaRPr sz="3640" b="1"/>
          </a:p>
        </p:txBody>
      </p:sp>
      <p:sp>
        <p:nvSpPr>
          <p:cNvPr id="376" name="Google Shape;376;p48"/>
          <p:cNvSpPr txBox="1"/>
          <p:nvPr/>
        </p:nvSpPr>
        <p:spPr>
          <a:xfrm>
            <a:off x="677400" y="1104400"/>
            <a:ext cx="9332232" cy="400069"/>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2000" kern="0" dirty="0">
                <a:solidFill>
                  <a:srgbClr val="3F7818"/>
                </a:solidFill>
                <a:latin typeface="Trebuchet MS"/>
                <a:ea typeface="Trebuchet MS"/>
                <a:cs typeface="Trebuchet MS"/>
                <a:sym typeface="Trebuchet MS"/>
              </a:rPr>
              <a:t>Map of the mean emissions by source for each country (excluding global data)</a:t>
            </a:r>
            <a:endParaRPr sz="2000" kern="0" dirty="0">
              <a:solidFill>
                <a:srgbClr val="3F7818"/>
              </a:solidFill>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9" descr="Map&#10;&#10;Description automatically generated"/>
          <p:cNvPicPr preferRelativeResize="0"/>
          <p:nvPr/>
        </p:nvPicPr>
        <p:blipFill rotWithShape="1">
          <a:blip r:embed="rId3">
            <a:alphaModFix/>
          </a:blip>
          <a:srcRect/>
          <a:stretch/>
        </p:blipFill>
        <p:spPr>
          <a:xfrm>
            <a:off x="767735" y="1973723"/>
            <a:ext cx="4458183" cy="2001500"/>
          </a:xfrm>
          <a:prstGeom prst="rect">
            <a:avLst/>
          </a:prstGeom>
          <a:noFill/>
          <a:ln>
            <a:noFill/>
          </a:ln>
        </p:spPr>
      </p:pic>
      <p:pic>
        <p:nvPicPr>
          <p:cNvPr id="383" name="Google Shape;383;p49" descr="Map&#10;&#10;Description automatically generated"/>
          <p:cNvPicPr preferRelativeResize="0"/>
          <p:nvPr/>
        </p:nvPicPr>
        <p:blipFill rotWithShape="1">
          <a:blip r:embed="rId4">
            <a:alphaModFix/>
          </a:blip>
          <a:srcRect/>
          <a:stretch/>
        </p:blipFill>
        <p:spPr>
          <a:xfrm>
            <a:off x="756884" y="4431190"/>
            <a:ext cx="4479867" cy="2001500"/>
          </a:xfrm>
          <a:prstGeom prst="rect">
            <a:avLst/>
          </a:prstGeom>
          <a:noFill/>
          <a:ln>
            <a:noFill/>
          </a:ln>
        </p:spPr>
      </p:pic>
      <p:pic>
        <p:nvPicPr>
          <p:cNvPr id="384" name="Google Shape;384;p49" descr="Map&#10;&#10;Description automatically generated"/>
          <p:cNvPicPr preferRelativeResize="0"/>
          <p:nvPr/>
        </p:nvPicPr>
        <p:blipFill rotWithShape="1">
          <a:blip r:embed="rId5">
            <a:alphaModFix/>
          </a:blip>
          <a:srcRect/>
          <a:stretch/>
        </p:blipFill>
        <p:spPr>
          <a:xfrm>
            <a:off x="5549102" y="3245157"/>
            <a:ext cx="4458167" cy="2005575"/>
          </a:xfrm>
          <a:prstGeom prst="rect">
            <a:avLst/>
          </a:prstGeom>
          <a:noFill/>
          <a:ln>
            <a:noFill/>
          </a:ln>
        </p:spPr>
      </p:pic>
      <p:sp>
        <p:nvSpPr>
          <p:cNvPr id="385" name="Google Shape;385;p49"/>
          <p:cNvSpPr txBox="1"/>
          <p:nvPr/>
        </p:nvSpPr>
        <p:spPr>
          <a:xfrm>
            <a:off x="2477745" y="4018935"/>
            <a:ext cx="540000" cy="252000"/>
          </a:xfrm>
          <a:prstGeom prst="rect">
            <a:avLst/>
          </a:prstGeom>
          <a:noFill/>
          <a:ln>
            <a:noFill/>
          </a:ln>
        </p:spPr>
        <p:txBody>
          <a:bodyPr spcFirstLastPara="1" wrap="square" lIns="36000" tIns="36000" rIns="36000" bIns="36000" anchor="ctr" anchorCtr="0">
            <a:noAutofit/>
          </a:bodyPr>
          <a:lstStyle/>
          <a:p>
            <a:pPr algn="ctr" defTabSz="1219170">
              <a:buClr>
                <a:srgbClr val="90C226"/>
              </a:buClr>
              <a:buSzPts val="800"/>
            </a:pPr>
            <a:r>
              <a:rPr lang="en" sz="1467" b="1" kern="0">
                <a:solidFill>
                  <a:srgbClr val="6C911C"/>
                </a:solidFill>
                <a:latin typeface="Trebuchet MS"/>
                <a:ea typeface="Trebuchet MS"/>
                <a:cs typeface="Trebuchet MS"/>
                <a:sym typeface="Trebuchet MS"/>
              </a:rPr>
              <a:t>OIL</a:t>
            </a:r>
            <a:endParaRPr sz="1467" kern="0">
              <a:solidFill>
                <a:srgbClr val="000000"/>
              </a:solidFill>
              <a:latin typeface="Arial"/>
              <a:cs typeface="Arial"/>
              <a:sym typeface="Arial"/>
            </a:endParaRPr>
          </a:p>
        </p:txBody>
      </p:sp>
      <p:sp>
        <p:nvSpPr>
          <p:cNvPr id="386" name="Google Shape;386;p49"/>
          <p:cNvSpPr txBox="1"/>
          <p:nvPr/>
        </p:nvSpPr>
        <p:spPr>
          <a:xfrm>
            <a:off x="2335533" y="6526823"/>
            <a:ext cx="824400" cy="252000"/>
          </a:xfrm>
          <a:prstGeom prst="rect">
            <a:avLst/>
          </a:prstGeom>
          <a:noFill/>
          <a:ln>
            <a:noFill/>
          </a:ln>
        </p:spPr>
        <p:txBody>
          <a:bodyPr spcFirstLastPara="1" wrap="square" lIns="36000" tIns="36000" rIns="36000" bIns="36000" anchor="ctr" anchorCtr="0">
            <a:noAutofit/>
          </a:bodyPr>
          <a:lstStyle/>
          <a:p>
            <a:pPr defTabSz="1219170">
              <a:buClr>
                <a:srgbClr val="90C226"/>
              </a:buClr>
              <a:buSzPts val="800"/>
            </a:pPr>
            <a:r>
              <a:rPr lang="en" sz="1467" b="1" kern="0">
                <a:solidFill>
                  <a:srgbClr val="6C911C"/>
                </a:solidFill>
                <a:latin typeface="Trebuchet MS"/>
                <a:ea typeface="Trebuchet MS"/>
                <a:cs typeface="Trebuchet MS"/>
                <a:sym typeface="Trebuchet MS"/>
              </a:rPr>
              <a:t>CEMENT</a:t>
            </a:r>
            <a:endParaRPr sz="1467" kern="0">
              <a:solidFill>
                <a:srgbClr val="000000"/>
              </a:solidFill>
              <a:latin typeface="Arial"/>
              <a:cs typeface="Arial"/>
              <a:sym typeface="Arial"/>
            </a:endParaRPr>
          </a:p>
        </p:txBody>
      </p:sp>
      <p:sp>
        <p:nvSpPr>
          <p:cNvPr id="387" name="Google Shape;387;p49"/>
          <p:cNvSpPr txBox="1"/>
          <p:nvPr/>
        </p:nvSpPr>
        <p:spPr>
          <a:xfrm>
            <a:off x="7365984" y="5319140"/>
            <a:ext cx="824400" cy="225600"/>
          </a:xfrm>
          <a:prstGeom prst="rect">
            <a:avLst/>
          </a:prstGeom>
          <a:noFill/>
          <a:ln>
            <a:noFill/>
          </a:ln>
        </p:spPr>
        <p:txBody>
          <a:bodyPr spcFirstLastPara="1" wrap="square" lIns="36000" tIns="36000" rIns="36000" bIns="36000" anchor="ctr" anchorCtr="0">
            <a:noAutofit/>
          </a:bodyPr>
          <a:lstStyle/>
          <a:p>
            <a:pPr defTabSz="1219170">
              <a:buClr>
                <a:srgbClr val="90C226"/>
              </a:buClr>
              <a:buSzPts val="800"/>
            </a:pPr>
            <a:r>
              <a:rPr lang="en" sz="1467" b="1" kern="0">
                <a:solidFill>
                  <a:srgbClr val="6C911C"/>
                </a:solidFill>
                <a:latin typeface="Trebuchet MS"/>
                <a:ea typeface="Trebuchet MS"/>
                <a:cs typeface="Trebuchet MS"/>
                <a:sym typeface="Trebuchet MS"/>
              </a:rPr>
              <a:t>FLARING</a:t>
            </a:r>
            <a:endParaRPr sz="1467" kern="0">
              <a:solidFill>
                <a:srgbClr val="000000"/>
              </a:solidFill>
              <a:latin typeface="Arial"/>
              <a:cs typeface="Arial"/>
              <a:sym typeface="Arial"/>
            </a:endParaRPr>
          </a:p>
        </p:txBody>
      </p:sp>
      <p:sp>
        <p:nvSpPr>
          <p:cNvPr id="388" name="Google Shape;388;p49"/>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a:t>Chloropleth Map</a:t>
            </a:r>
            <a:endParaRPr sz="3640" b="1"/>
          </a:p>
        </p:txBody>
      </p:sp>
      <p:sp>
        <p:nvSpPr>
          <p:cNvPr id="2" name="Google Shape;376;p48">
            <a:extLst>
              <a:ext uri="{FF2B5EF4-FFF2-40B4-BE49-F238E27FC236}">
                <a16:creationId xmlns:a16="http://schemas.microsoft.com/office/drawing/2014/main" id="{83EDB503-186E-65DE-C5E6-BAC6109640ED}"/>
              </a:ext>
            </a:extLst>
          </p:cNvPr>
          <p:cNvSpPr txBox="1"/>
          <p:nvPr/>
        </p:nvSpPr>
        <p:spPr>
          <a:xfrm>
            <a:off x="677399" y="1104400"/>
            <a:ext cx="9329869" cy="400069"/>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2000" kern="0" dirty="0">
                <a:solidFill>
                  <a:srgbClr val="3F7818"/>
                </a:solidFill>
                <a:latin typeface="Trebuchet MS"/>
                <a:ea typeface="Trebuchet MS"/>
                <a:cs typeface="Trebuchet MS"/>
                <a:sym typeface="Trebuchet MS"/>
              </a:rPr>
              <a:t>Map of the mean emissions by source for each country (excluding global data)</a:t>
            </a:r>
            <a:endParaRPr sz="2000" kern="0" dirty="0">
              <a:solidFill>
                <a:srgbClr val="3F7818"/>
              </a:solidFill>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dirty="0"/>
              <a:t>Which Machine Learning Model</a:t>
            </a:r>
            <a:endParaRPr sz="3640" b="1" dirty="0"/>
          </a:p>
        </p:txBody>
      </p:sp>
      <p:pic>
        <p:nvPicPr>
          <p:cNvPr id="396" name="Google Shape;396;p50"/>
          <p:cNvPicPr preferRelativeResize="0"/>
          <p:nvPr/>
        </p:nvPicPr>
        <p:blipFill>
          <a:blip r:embed="rId3">
            <a:alphaModFix/>
          </a:blip>
          <a:stretch>
            <a:fillRect/>
          </a:stretch>
        </p:blipFill>
        <p:spPr>
          <a:xfrm>
            <a:off x="3642233" y="3327584"/>
            <a:ext cx="2667000" cy="3048000"/>
          </a:xfrm>
          <a:prstGeom prst="rect">
            <a:avLst/>
          </a:prstGeom>
          <a:noFill/>
          <a:ln>
            <a:noFill/>
          </a:ln>
        </p:spPr>
      </p:pic>
      <p:sp>
        <p:nvSpPr>
          <p:cNvPr id="397" name="Google Shape;397;p50"/>
          <p:cNvSpPr txBox="1"/>
          <p:nvPr/>
        </p:nvSpPr>
        <p:spPr>
          <a:xfrm>
            <a:off x="677400" y="1104400"/>
            <a:ext cx="8124800" cy="2103549"/>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1867" kern="0" dirty="0">
                <a:solidFill>
                  <a:srgbClr val="3F7818"/>
                </a:solidFill>
                <a:latin typeface="Trebuchet MS"/>
                <a:ea typeface="Trebuchet MS"/>
                <a:cs typeface="Trebuchet MS"/>
                <a:sym typeface="Trebuchet MS"/>
              </a:rPr>
              <a:t>Things to consider before choosing model:</a:t>
            </a:r>
            <a:endParaRPr sz="1867" kern="0" dirty="0">
              <a:solidFill>
                <a:srgbClr val="3F7818"/>
              </a:solidFill>
              <a:latin typeface="Trebuchet MS"/>
              <a:ea typeface="Trebuchet MS"/>
              <a:cs typeface="Trebuchet MS"/>
              <a:sym typeface="Trebuchet MS"/>
            </a:endParaRPr>
          </a:p>
          <a:p>
            <a:pPr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Classification or Regression? (Supervised Learning)</a:t>
            </a:r>
            <a:endParaRPr sz="1867"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Clustering or Dimensionality Reduction? (Unsupervised Learning)</a:t>
            </a:r>
            <a:endParaRPr sz="1867" kern="0" dirty="0">
              <a:solidFill>
                <a:srgbClr val="3F7818"/>
              </a:solidFill>
              <a:latin typeface="Trebuchet MS"/>
              <a:ea typeface="Trebuchet MS"/>
              <a:cs typeface="Trebuchet MS"/>
              <a:sym typeface="Trebuchet MS"/>
            </a:endParaRPr>
          </a:p>
          <a:p>
            <a:pPr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Reinforcement Learning? </a:t>
            </a:r>
            <a:endParaRPr sz="1867" kern="0" dirty="0">
              <a:solidFill>
                <a:srgbClr val="3F7818"/>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1"/>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a:t>Which Machine Learning Model</a:t>
            </a:r>
            <a:endParaRPr sz="3640" b="1"/>
          </a:p>
        </p:txBody>
      </p:sp>
      <p:sp>
        <p:nvSpPr>
          <p:cNvPr id="404" name="Google Shape;404;p51"/>
          <p:cNvSpPr txBox="1"/>
          <p:nvPr/>
        </p:nvSpPr>
        <p:spPr>
          <a:xfrm>
            <a:off x="677400" y="1104400"/>
            <a:ext cx="8124800" cy="3252838"/>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1867" kern="0" dirty="0">
                <a:solidFill>
                  <a:srgbClr val="3F7818"/>
                </a:solidFill>
                <a:latin typeface="Trebuchet MS"/>
                <a:ea typeface="Trebuchet MS"/>
                <a:cs typeface="Trebuchet MS"/>
                <a:sym typeface="Trebuchet MS"/>
              </a:rPr>
              <a:t>Based on CO</a:t>
            </a:r>
            <a:r>
              <a:rPr lang="en" sz="1867" kern="0" baseline="-25000" dirty="0">
                <a:solidFill>
                  <a:srgbClr val="3F7818"/>
                </a:solidFill>
                <a:latin typeface="Trebuchet MS"/>
                <a:ea typeface="Trebuchet MS"/>
                <a:cs typeface="Trebuchet MS"/>
                <a:sym typeface="Trebuchet MS"/>
              </a:rPr>
              <a:t>2</a:t>
            </a:r>
            <a:r>
              <a:rPr lang="en" sz="1867" kern="0" dirty="0">
                <a:solidFill>
                  <a:srgbClr val="3F7818"/>
                </a:solidFill>
                <a:latin typeface="Trebuchet MS"/>
                <a:ea typeface="Trebuchet MS"/>
                <a:cs typeface="Trebuchet MS"/>
                <a:sym typeface="Trebuchet MS"/>
              </a:rPr>
              <a:t> Emission Dataset, we concluded the following:</a:t>
            </a:r>
            <a:endParaRPr sz="1867" kern="0" dirty="0">
              <a:solidFill>
                <a:srgbClr val="3F7818"/>
              </a:solidFill>
              <a:latin typeface="Trebuchet MS"/>
              <a:ea typeface="Trebuchet MS"/>
              <a:cs typeface="Trebuchet MS"/>
              <a:sym typeface="Trebuchet MS"/>
            </a:endParaRPr>
          </a:p>
          <a:p>
            <a:pPr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Classification</a:t>
            </a:r>
            <a:endParaRPr sz="1867"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Regression</a:t>
            </a:r>
            <a:endParaRPr sz="1867"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Clustering</a:t>
            </a:r>
            <a:endParaRPr sz="1867"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Dimensionality Reduction</a:t>
            </a:r>
            <a:endParaRPr sz="1867" kern="0" dirty="0">
              <a:solidFill>
                <a:srgbClr val="3F7818"/>
              </a:solidFill>
              <a:latin typeface="Trebuchet MS"/>
              <a:ea typeface="Trebuchet MS"/>
              <a:cs typeface="Trebuchet MS"/>
              <a:sym typeface="Trebuchet MS"/>
            </a:endParaRPr>
          </a:p>
          <a:p>
            <a:pPr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kern="0" dirty="0">
                <a:solidFill>
                  <a:srgbClr val="3F7818"/>
                </a:solidFill>
                <a:latin typeface="Trebuchet MS"/>
                <a:ea typeface="Trebuchet MS"/>
                <a:cs typeface="Trebuchet MS"/>
                <a:sym typeface="Trebuchet MS"/>
              </a:rPr>
              <a:t>Reinforcement Learning</a:t>
            </a:r>
            <a:endParaRPr sz="1867" kern="0" dirty="0">
              <a:solidFill>
                <a:srgbClr val="3F7818"/>
              </a:solidFill>
              <a:latin typeface="Trebuchet MS"/>
              <a:ea typeface="Trebuchet MS"/>
              <a:cs typeface="Trebuchet MS"/>
              <a:sym typeface="Trebuchet MS"/>
            </a:endParaRPr>
          </a:p>
        </p:txBody>
      </p:sp>
      <p:pic>
        <p:nvPicPr>
          <p:cNvPr id="405" name="Google Shape;405;p51"/>
          <p:cNvPicPr preferRelativeResize="0"/>
          <p:nvPr/>
        </p:nvPicPr>
        <p:blipFill>
          <a:blip r:embed="rId3">
            <a:alphaModFix/>
          </a:blip>
          <a:stretch>
            <a:fillRect/>
          </a:stretch>
        </p:blipFill>
        <p:spPr>
          <a:xfrm>
            <a:off x="2880067" y="2222600"/>
            <a:ext cx="480533" cy="465819"/>
          </a:xfrm>
          <a:prstGeom prst="rect">
            <a:avLst/>
          </a:prstGeom>
          <a:noFill/>
          <a:ln>
            <a:noFill/>
          </a:ln>
        </p:spPr>
      </p:pic>
      <p:pic>
        <p:nvPicPr>
          <p:cNvPr id="406" name="Google Shape;406;p51"/>
          <p:cNvPicPr preferRelativeResize="0"/>
          <p:nvPr/>
        </p:nvPicPr>
        <p:blipFill>
          <a:blip r:embed="rId4">
            <a:alphaModFix/>
          </a:blip>
          <a:stretch>
            <a:fillRect/>
          </a:stretch>
        </p:blipFill>
        <p:spPr>
          <a:xfrm>
            <a:off x="2880067" y="1685267"/>
            <a:ext cx="480533" cy="479101"/>
          </a:xfrm>
          <a:prstGeom prst="rect">
            <a:avLst/>
          </a:prstGeom>
          <a:noFill/>
          <a:ln>
            <a:noFill/>
          </a:ln>
        </p:spPr>
      </p:pic>
      <p:pic>
        <p:nvPicPr>
          <p:cNvPr id="407" name="Google Shape;407;p51"/>
          <p:cNvPicPr preferRelativeResize="0"/>
          <p:nvPr/>
        </p:nvPicPr>
        <p:blipFill>
          <a:blip r:embed="rId4">
            <a:alphaModFix/>
          </a:blip>
          <a:stretch>
            <a:fillRect/>
          </a:stretch>
        </p:blipFill>
        <p:spPr>
          <a:xfrm>
            <a:off x="2880067" y="2688434"/>
            <a:ext cx="480533" cy="479101"/>
          </a:xfrm>
          <a:prstGeom prst="rect">
            <a:avLst/>
          </a:prstGeom>
          <a:noFill/>
          <a:ln>
            <a:noFill/>
          </a:ln>
        </p:spPr>
      </p:pic>
      <p:pic>
        <p:nvPicPr>
          <p:cNvPr id="408" name="Google Shape;408;p51"/>
          <p:cNvPicPr preferRelativeResize="0"/>
          <p:nvPr/>
        </p:nvPicPr>
        <p:blipFill>
          <a:blip r:embed="rId4">
            <a:alphaModFix/>
          </a:blip>
          <a:stretch>
            <a:fillRect/>
          </a:stretch>
        </p:blipFill>
        <p:spPr>
          <a:xfrm>
            <a:off x="4214534" y="3351900"/>
            <a:ext cx="480533" cy="479101"/>
          </a:xfrm>
          <a:prstGeom prst="rect">
            <a:avLst/>
          </a:prstGeom>
          <a:noFill/>
          <a:ln>
            <a:noFill/>
          </a:ln>
        </p:spPr>
      </p:pic>
      <p:pic>
        <p:nvPicPr>
          <p:cNvPr id="409" name="Google Shape;409;p51"/>
          <p:cNvPicPr preferRelativeResize="0"/>
          <p:nvPr/>
        </p:nvPicPr>
        <p:blipFill>
          <a:blip r:embed="rId4">
            <a:alphaModFix/>
          </a:blip>
          <a:stretch>
            <a:fillRect/>
          </a:stretch>
        </p:blipFill>
        <p:spPr>
          <a:xfrm>
            <a:off x="4214534" y="3878100"/>
            <a:ext cx="480533" cy="479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dirty="0"/>
              <a:t>Factors Affecting CO</a:t>
            </a:r>
            <a:r>
              <a:rPr lang="en" sz="3640" b="1" baseline="-25000" dirty="0"/>
              <a:t>2</a:t>
            </a:r>
            <a:r>
              <a:rPr lang="en" sz="3640" b="1" dirty="0"/>
              <a:t> Emissions</a:t>
            </a:r>
            <a:endParaRPr sz="3640" b="1" dirty="0"/>
          </a:p>
        </p:txBody>
      </p:sp>
      <p:pic>
        <p:nvPicPr>
          <p:cNvPr id="416" name="Google Shape;416;p52"/>
          <p:cNvPicPr preferRelativeResize="0"/>
          <p:nvPr/>
        </p:nvPicPr>
        <p:blipFill>
          <a:blip r:embed="rId3">
            <a:alphaModFix/>
          </a:blip>
          <a:stretch>
            <a:fillRect/>
          </a:stretch>
        </p:blipFill>
        <p:spPr>
          <a:xfrm>
            <a:off x="3679201" y="3761243"/>
            <a:ext cx="3056700" cy="2037800"/>
          </a:xfrm>
          <a:prstGeom prst="rect">
            <a:avLst/>
          </a:prstGeom>
          <a:noFill/>
          <a:ln>
            <a:noFill/>
          </a:ln>
        </p:spPr>
      </p:pic>
      <p:pic>
        <p:nvPicPr>
          <p:cNvPr id="417" name="Google Shape;417;p52"/>
          <p:cNvPicPr preferRelativeResize="0"/>
          <p:nvPr/>
        </p:nvPicPr>
        <p:blipFill>
          <a:blip r:embed="rId4">
            <a:alphaModFix/>
          </a:blip>
          <a:stretch>
            <a:fillRect/>
          </a:stretch>
        </p:blipFill>
        <p:spPr>
          <a:xfrm>
            <a:off x="530801" y="3761227"/>
            <a:ext cx="3056700" cy="2037800"/>
          </a:xfrm>
          <a:prstGeom prst="rect">
            <a:avLst/>
          </a:prstGeom>
          <a:noFill/>
          <a:ln>
            <a:noFill/>
          </a:ln>
        </p:spPr>
      </p:pic>
      <p:pic>
        <p:nvPicPr>
          <p:cNvPr id="418" name="Google Shape;418;p52"/>
          <p:cNvPicPr preferRelativeResize="0"/>
          <p:nvPr/>
        </p:nvPicPr>
        <p:blipFill>
          <a:blip r:embed="rId5">
            <a:alphaModFix/>
          </a:blip>
          <a:stretch>
            <a:fillRect/>
          </a:stretch>
        </p:blipFill>
        <p:spPr>
          <a:xfrm>
            <a:off x="6735900" y="2633967"/>
            <a:ext cx="2980267" cy="1986852"/>
          </a:xfrm>
          <a:prstGeom prst="rect">
            <a:avLst/>
          </a:prstGeom>
          <a:noFill/>
          <a:ln>
            <a:noFill/>
          </a:ln>
        </p:spPr>
      </p:pic>
      <p:pic>
        <p:nvPicPr>
          <p:cNvPr id="419" name="Google Shape;419;p52"/>
          <p:cNvPicPr preferRelativeResize="0"/>
          <p:nvPr/>
        </p:nvPicPr>
        <p:blipFill>
          <a:blip r:embed="rId6">
            <a:alphaModFix/>
          </a:blip>
          <a:stretch>
            <a:fillRect/>
          </a:stretch>
        </p:blipFill>
        <p:spPr>
          <a:xfrm>
            <a:off x="3679201" y="1391200"/>
            <a:ext cx="3056700" cy="2037800"/>
          </a:xfrm>
          <a:prstGeom prst="rect">
            <a:avLst/>
          </a:prstGeom>
          <a:noFill/>
          <a:ln>
            <a:noFill/>
          </a:ln>
        </p:spPr>
      </p:pic>
      <p:pic>
        <p:nvPicPr>
          <p:cNvPr id="420" name="Google Shape;420;p52"/>
          <p:cNvPicPr preferRelativeResize="0"/>
          <p:nvPr/>
        </p:nvPicPr>
        <p:blipFill>
          <a:blip r:embed="rId7">
            <a:alphaModFix/>
          </a:blip>
          <a:stretch>
            <a:fillRect/>
          </a:stretch>
        </p:blipFill>
        <p:spPr>
          <a:xfrm>
            <a:off x="530801" y="1391200"/>
            <a:ext cx="3056700" cy="203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dirty="0"/>
              <a:t>What is CO</a:t>
            </a:r>
            <a:r>
              <a:rPr lang="en" b="1" baseline="-25000" dirty="0"/>
              <a:t>2</a:t>
            </a:r>
            <a:r>
              <a:rPr lang="en" b="1" dirty="0"/>
              <a:t> emission</a:t>
            </a:r>
            <a:endParaRPr b="1" dirty="0"/>
          </a:p>
        </p:txBody>
      </p:sp>
      <p:sp>
        <p:nvSpPr>
          <p:cNvPr id="256" name="Google Shape;256;p35"/>
          <p:cNvSpPr txBox="1">
            <a:spLocks noGrp="1"/>
          </p:cNvSpPr>
          <p:nvPr>
            <p:ph type="body" idx="1"/>
          </p:nvPr>
        </p:nvSpPr>
        <p:spPr>
          <a:xfrm>
            <a:off x="677339" y="1231089"/>
            <a:ext cx="8694800" cy="3226800"/>
          </a:xfrm>
          <a:prstGeom prst="rect">
            <a:avLst/>
          </a:prstGeom>
          <a:noFill/>
          <a:ln>
            <a:noFill/>
          </a:ln>
        </p:spPr>
        <p:txBody>
          <a:bodyPr spcFirstLastPara="1" wrap="square" lIns="91433" tIns="45700" rIns="91433" bIns="45700" anchor="t" anchorCtr="0">
            <a:normAutofit/>
          </a:bodyPr>
          <a:lstStyle/>
          <a:p>
            <a:pPr marL="0" indent="0">
              <a:lnSpc>
                <a:spcPct val="150000"/>
              </a:lnSpc>
              <a:spcBef>
                <a:spcPts val="0"/>
              </a:spcBef>
              <a:buSzPts val="1700"/>
              <a:buNone/>
            </a:pPr>
            <a:r>
              <a:rPr lang="en" sz="2400" dirty="0">
                <a:solidFill>
                  <a:srgbClr val="3F7818"/>
                </a:solidFill>
              </a:rPr>
              <a:t>Carbon dioxide emissions are those stemming from the burning of fossil fuels and the manufacture of cement. They include carbon dioxide produced during consumption of solid, liquid, and gas fuels and gas flaring.</a:t>
            </a:r>
            <a:endParaRPr sz="1600" dirty="0">
              <a:solidFill>
                <a:srgbClr val="3F7818"/>
              </a:solidFill>
            </a:endParaRPr>
          </a:p>
          <a:p>
            <a:pPr marL="0" indent="0" algn="r">
              <a:lnSpc>
                <a:spcPct val="90000"/>
              </a:lnSpc>
              <a:buNone/>
            </a:pPr>
            <a:endParaRPr sz="1867" dirty="0">
              <a:solidFill>
                <a:srgbClr val="3F7818"/>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3"/>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dirty="0"/>
              <a:t>Regression Models</a:t>
            </a:r>
            <a:endParaRPr sz="3640" b="1" dirty="0"/>
          </a:p>
        </p:txBody>
      </p:sp>
      <p:sp>
        <p:nvSpPr>
          <p:cNvPr id="427" name="Google Shape;427;p53"/>
          <p:cNvSpPr txBox="1"/>
          <p:nvPr/>
        </p:nvSpPr>
        <p:spPr>
          <a:xfrm>
            <a:off x="677400" y="1104400"/>
            <a:ext cx="4012000" cy="4647963"/>
          </a:xfrm>
          <a:prstGeom prst="rect">
            <a:avLst/>
          </a:prstGeom>
          <a:noFill/>
          <a:ln>
            <a:noFill/>
          </a:ln>
        </p:spPr>
        <p:txBody>
          <a:bodyPr spcFirstLastPara="1" wrap="square" lIns="91433" tIns="45700" rIns="91433" bIns="45700" anchor="t" anchorCtr="0">
            <a:spAutoFit/>
          </a:bodyPr>
          <a:lstStyle/>
          <a:p>
            <a:pPr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Linear Regression</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99.99 %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99.99 %</a:t>
            </a:r>
            <a:endParaRPr sz="1600"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Lasso Regression</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99.99 %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99.99 %</a:t>
            </a:r>
            <a:endParaRPr sz="1600"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Ridge Model</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99.99 %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99.99 %</a:t>
            </a:r>
            <a:endParaRPr sz="1600"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Elastic Net Model</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98.48 %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98.89 %</a:t>
            </a:r>
            <a:endParaRPr sz="1600" kern="0" dirty="0">
              <a:solidFill>
                <a:srgbClr val="3F7818"/>
              </a:solidFill>
              <a:latin typeface="Trebuchet MS"/>
              <a:ea typeface="Trebuchet MS"/>
              <a:cs typeface="Trebuchet MS"/>
              <a:sym typeface="Trebuchet MS"/>
            </a:endParaRPr>
          </a:p>
          <a:p>
            <a:pPr defTabSz="1219170">
              <a:buClr>
                <a:srgbClr val="000000"/>
              </a:buClr>
            </a:pPr>
            <a:endParaRPr sz="1867" kern="0" dirty="0">
              <a:solidFill>
                <a:srgbClr val="3F7818"/>
              </a:solidFill>
              <a:latin typeface="Trebuchet MS"/>
              <a:ea typeface="Trebuchet MS"/>
              <a:cs typeface="Trebuchet MS"/>
              <a:sym typeface="Trebuchet MS"/>
            </a:endParaRPr>
          </a:p>
        </p:txBody>
      </p:sp>
      <p:sp>
        <p:nvSpPr>
          <p:cNvPr id="428" name="Google Shape;428;p53"/>
          <p:cNvSpPr txBox="1"/>
          <p:nvPr/>
        </p:nvSpPr>
        <p:spPr>
          <a:xfrm>
            <a:off x="5096999" y="3238800"/>
            <a:ext cx="4952069" cy="400069"/>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2000" b="1" kern="0" dirty="0">
                <a:solidFill>
                  <a:srgbClr val="3F7818"/>
                </a:solidFill>
                <a:latin typeface="Trebuchet MS"/>
                <a:ea typeface="Trebuchet MS"/>
                <a:cs typeface="Trebuchet MS"/>
                <a:sym typeface="Trebuchet MS"/>
              </a:rPr>
              <a:t>Using train_test_split from sklearn</a:t>
            </a:r>
            <a:endParaRPr sz="2000" b="1" kern="0" dirty="0">
              <a:solidFill>
                <a:srgbClr val="3F7818"/>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4"/>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dirty="0"/>
              <a:t>Regression Models</a:t>
            </a:r>
            <a:endParaRPr sz="3640" b="1" dirty="0"/>
          </a:p>
        </p:txBody>
      </p:sp>
      <p:sp>
        <p:nvSpPr>
          <p:cNvPr id="435" name="Google Shape;435;p54"/>
          <p:cNvSpPr txBox="1"/>
          <p:nvPr/>
        </p:nvSpPr>
        <p:spPr>
          <a:xfrm>
            <a:off x="677400" y="1104400"/>
            <a:ext cx="4012000" cy="4647963"/>
          </a:xfrm>
          <a:prstGeom prst="rect">
            <a:avLst/>
          </a:prstGeom>
          <a:noFill/>
          <a:ln>
            <a:noFill/>
          </a:ln>
        </p:spPr>
        <p:txBody>
          <a:bodyPr spcFirstLastPara="1" wrap="square" lIns="91433" tIns="45700" rIns="91433" bIns="45700" anchor="t" anchorCtr="0">
            <a:spAutoFit/>
          </a:bodyPr>
          <a:lstStyle/>
          <a:p>
            <a:pPr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Linear Regression</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99.99 %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99.99 %</a:t>
            </a:r>
            <a:endParaRPr sz="1600"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Lasso Regression</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99.99 %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99.99 %</a:t>
            </a:r>
            <a:endParaRPr sz="1600"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Ridge Model</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99.99 %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99.99 %</a:t>
            </a:r>
            <a:endParaRPr sz="1600" kern="0" dirty="0">
              <a:solidFill>
                <a:srgbClr val="3F7818"/>
              </a:solidFill>
              <a:latin typeface="Trebuchet MS"/>
              <a:ea typeface="Trebuchet MS"/>
              <a:cs typeface="Trebuchet MS"/>
              <a:sym typeface="Trebuchet MS"/>
            </a:endParaRPr>
          </a:p>
          <a:p>
            <a:pPr marL="609585" defTabSz="1219170">
              <a:buClr>
                <a:srgbClr val="000000"/>
              </a:buClr>
            </a:pPr>
            <a:endParaRPr sz="1867" kern="0" dirty="0">
              <a:solidFill>
                <a:srgbClr val="3F7818"/>
              </a:solidFill>
              <a:latin typeface="Trebuchet MS"/>
              <a:ea typeface="Trebuchet MS"/>
              <a:cs typeface="Trebuchet MS"/>
              <a:sym typeface="Trebuchet MS"/>
            </a:endParaRPr>
          </a:p>
          <a:p>
            <a:pPr marL="609585" indent="-423323" defTabSz="1219170">
              <a:buClr>
                <a:srgbClr val="3F7818"/>
              </a:buClr>
              <a:buSzPts val="1400"/>
              <a:buFont typeface="Trebuchet MS"/>
              <a:buChar char="●"/>
            </a:pPr>
            <a:r>
              <a:rPr lang="en" sz="1867" b="1" kern="0" dirty="0">
                <a:solidFill>
                  <a:srgbClr val="3F7818"/>
                </a:solidFill>
                <a:latin typeface="Trebuchet MS"/>
                <a:ea typeface="Trebuchet MS"/>
                <a:cs typeface="Trebuchet MS"/>
                <a:sym typeface="Trebuchet MS"/>
              </a:rPr>
              <a:t>Elastic Net Model</a:t>
            </a:r>
            <a:endParaRPr sz="1867" b="1"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Training Score: 97.17 %</a:t>
            </a:r>
            <a:endParaRPr sz="1600" kern="0" dirty="0">
              <a:solidFill>
                <a:srgbClr val="3F7818"/>
              </a:solidFill>
              <a:latin typeface="Trebuchet MS"/>
              <a:ea typeface="Trebuchet MS"/>
              <a:cs typeface="Trebuchet MS"/>
              <a:sym typeface="Trebuchet MS"/>
            </a:endParaRPr>
          </a:p>
          <a:p>
            <a:pPr marL="1219170" indent="-406390" defTabSz="1219170">
              <a:buClr>
                <a:srgbClr val="3F7818"/>
              </a:buClr>
              <a:buSzPts val="1200"/>
              <a:buFont typeface="Trebuchet MS"/>
              <a:buChar char="-"/>
            </a:pPr>
            <a:r>
              <a:rPr lang="en" sz="1600" kern="0" dirty="0">
                <a:solidFill>
                  <a:srgbClr val="3F7818"/>
                </a:solidFill>
                <a:latin typeface="Trebuchet MS"/>
                <a:ea typeface="Trebuchet MS"/>
                <a:cs typeface="Trebuchet MS"/>
                <a:sym typeface="Trebuchet MS"/>
              </a:rPr>
              <a:t>Testing Score: 99.37 %</a:t>
            </a:r>
            <a:endParaRPr sz="1600" kern="0" dirty="0">
              <a:solidFill>
                <a:srgbClr val="3F7818"/>
              </a:solidFill>
              <a:latin typeface="Trebuchet MS"/>
              <a:ea typeface="Trebuchet MS"/>
              <a:cs typeface="Trebuchet MS"/>
              <a:sym typeface="Trebuchet MS"/>
            </a:endParaRPr>
          </a:p>
          <a:p>
            <a:pPr defTabSz="1219170">
              <a:buClr>
                <a:srgbClr val="000000"/>
              </a:buClr>
            </a:pPr>
            <a:endParaRPr sz="1867" kern="0" dirty="0">
              <a:solidFill>
                <a:srgbClr val="3F7818"/>
              </a:solidFill>
              <a:latin typeface="Trebuchet MS"/>
              <a:ea typeface="Trebuchet MS"/>
              <a:cs typeface="Trebuchet MS"/>
              <a:sym typeface="Trebuchet MS"/>
            </a:endParaRPr>
          </a:p>
        </p:txBody>
      </p:sp>
      <p:sp>
        <p:nvSpPr>
          <p:cNvPr id="436" name="Google Shape;436;p54"/>
          <p:cNvSpPr txBox="1"/>
          <p:nvPr/>
        </p:nvSpPr>
        <p:spPr>
          <a:xfrm>
            <a:off x="5051332" y="2951401"/>
            <a:ext cx="4829785" cy="707846"/>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2000" b="1" kern="0" dirty="0">
                <a:solidFill>
                  <a:srgbClr val="3F7818"/>
                </a:solidFill>
                <a:latin typeface="Trebuchet MS"/>
                <a:ea typeface="Trebuchet MS"/>
                <a:cs typeface="Trebuchet MS"/>
                <a:sym typeface="Trebuchet MS"/>
              </a:rPr>
              <a:t>Using manual split with .loc[] with 70% training data and 30% testing data.</a:t>
            </a:r>
            <a:endParaRPr sz="2000" b="1" kern="0" dirty="0">
              <a:solidFill>
                <a:srgbClr val="3F7818"/>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4"/>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pPr>
              <a:buSzPts val="2430"/>
            </a:pPr>
            <a:r>
              <a:rPr lang="en" sz="3640" b="1" dirty="0"/>
              <a:t>Conclusion</a:t>
            </a:r>
            <a:endParaRPr sz="3640" b="1" dirty="0"/>
          </a:p>
        </p:txBody>
      </p:sp>
      <p:sp>
        <p:nvSpPr>
          <p:cNvPr id="435" name="Google Shape;435;p54"/>
          <p:cNvSpPr txBox="1"/>
          <p:nvPr/>
        </p:nvSpPr>
        <p:spPr>
          <a:xfrm>
            <a:off x="677400" y="1104400"/>
            <a:ext cx="8895808" cy="4298701"/>
          </a:xfrm>
          <a:prstGeom prst="rect">
            <a:avLst/>
          </a:prstGeom>
          <a:noFill/>
          <a:ln>
            <a:noFill/>
          </a:ln>
        </p:spPr>
        <p:txBody>
          <a:bodyPr spcFirstLastPara="1" wrap="square" lIns="91433" tIns="45700" rIns="91433" bIns="45700" anchor="t" anchorCtr="0">
            <a:spAutoFit/>
          </a:bodyPr>
          <a:lstStyle/>
          <a:p>
            <a:pPr defTabSz="1219170">
              <a:buClr>
                <a:srgbClr val="000000"/>
              </a:buClr>
            </a:pPr>
            <a:endParaRPr sz="1867" kern="0" dirty="0">
              <a:solidFill>
                <a:srgbClr val="3F7818"/>
              </a:solidFill>
              <a:latin typeface="Trebuchet MS"/>
              <a:ea typeface="Trebuchet MS"/>
              <a:cs typeface="Trebuchet MS"/>
              <a:sym typeface="Trebuchet MS"/>
            </a:endParaRPr>
          </a:p>
          <a:p>
            <a:pPr marL="342900" indent="-342900" defTabSz="1219170">
              <a:lnSpc>
                <a:spcPct val="140000"/>
              </a:lnSpc>
              <a:spcBef>
                <a:spcPts val="0"/>
              </a:spcBef>
              <a:spcAft>
                <a:spcPts val="1200"/>
              </a:spcAft>
              <a:buClr>
                <a:srgbClr val="3F7818"/>
              </a:buClr>
              <a:buSzPct val="100000"/>
              <a:buFont typeface="Wingdings" panose="05000000000000000000" pitchFamily="2" charset="2"/>
              <a:buChar char="Ø"/>
            </a:pPr>
            <a:r>
              <a:rPr lang="en-GB" sz="2000" kern="0" dirty="0">
                <a:solidFill>
                  <a:srgbClr val="3F7818"/>
                </a:solidFill>
              </a:rPr>
              <a:t>The top 15 CO</a:t>
            </a:r>
            <a:r>
              <a:rPr lang="en-GB" sz="2000" kern="0" baseline="-25000" dirty="0">
                <a:solidFill>
                  <a:srgbClr val="3F7818"/>
                </a:solidFill>
              </a:rPr>
              <a:t>2</a:t>
            </a:r>
            <a:r>
              <a:rPr lang="en-GB" sz="2000" kern="0" dirty="0">
                <a:solidFill>
                  <a:srgbClr val="3F7818"/>
                </a:solidFill>
              </a:rPr>
              <a:t> producing countries are consistent through the five main sources (coal, oil, gas, cement, flaring).</a:t>
            </a:r>
          </a:p>
          <a:p>
            <a:pPr marL="342900" indent="-342900" defTabSz="1219170">
              <a:lnSpc>
                <a:spcPct val="140000"/>
              </a:lnSpc>
              <a:spcBef>
                <a:spcPts val="0"/>
              </a:spcBef>
              <a:spcAft>
                <a:spcPts val="1200"/>
              </a:spcAft>
              <a:buClr>
                <a:srgbClr val="3F7818"/>
              </a:buClr>
              <a:buSzPct val="100000"/>
              <a:buFont typeface="Wingdings" panose="05000000000000000000" pitchFamily="2" charset="2"/>
              <a:buChar char="Ø"/>
            </a:pPr>
            <a:r>
              <a:rPr lang="en-GB" sz="2000" kern="0" dirty="0">
                <a:solidFill>
                  <a:srgbClr val="3F7818"/>
                </a:solidFill>
              </a:rPr>
              <a:t>Clear downward trend in CO</a:t>
            </a:r>
            <a:r>
              <a:rPr lang="en-GB" sz="2000" kern="0" baseline="-25000" dirty="0">
                <a:solidFill>
                  <a:srgbClr val="3F7818"/>
                </a:solidFill>
              </a:rPr>
              <a:t>2</a:t>
            </a:r>
            <a:r>
              <a:rPr lang="en-GB" sz="2000" kern="0" dirty="0">
                <a:solidFill>
                  <a:srgbClr val="3F7818"/>
                </a:solidFill>
              </a:rPr>
              <a:t> emission from coal were observed in both the USA and Australia.</a:t>
            </a:r>
          </a:p>
          <a:p>
            <a:pPr marL="342900" indent="-342900" defTabSz="1219170">
              <a:lnSpc>
                <a:spcPct val="140000"/>
              </a:lnSpc>
              <a:spcBef>
                <a:spcPts val="0"/>
              </a:spcBef>
              <a:spcAft>
                <a:spcPts val="1200"/>
              </a:spcAft>
              <a:buClr>
                <a:srgbClr val="3F7818"/>
              </a:buClr>
              <a:buSzPct val="100000"/>
              <a:buFont typeface="Wingdings" panose="05000000000000000000" pitchFamily="2" charset="2"/>
              <a:buChar char="Ø"/>
            </a:pPr>
            <a:r>
              <a:rPr lang="en-GB" sz="2000" kern="0" dirty="0">
                <a:solidFill>
                  <a:srgbClr val="3F7818"/>
                </a:solidFill>
              </a:rPr>
              <a:t>Four models were used (linear, lasso, ridge and elastic net) to best predict the total CO</a:t>
            </a:r>
            <a:r>
              <a:rPr lang="en-GB" sz="2000" kern="0" baseline="-25000" dirty="0">
                <a:solidFill>
                  <a:srgbClr val="3F7818"/>
                </a:solidFill>
              </a:rPr>
              <a:t>2</a:t>
            </a:r>
            <a:r>
              <a:rPr lang="en-GB" sz="2000" kern="0" dirty="0">
                <a:solidFill>
                  <a:srgbClr val="3F7818"/>
                </a:solidFill>
              </a:rPr>
              <a:t> emissions.</a:t>
            </a:r>
          </a:p>
          <a:p>
            <a:pPr marL="342900" indent="-342900" defTabSz="1219170">
              <a:lnSpc>
                <a:spcPct val="140000"/>
              </a:lnSpc>
              <a:spcBef>
                <a:spcPts val="0"/>
              </a:spcBef>
              <a:spcAft>
                <a:spcPts val="1200"/>
              </a:spcAft>
              <a:buClr>
                <a:srgbClr val="3F7818"/>
              </a:buClr>
              <a:buSzPct val="100000"/>
              <a:buFont typeface="Wingdings" panose="05000000000000000000" pitchFamily="2" charset="2"/>
              <a:buChar char="Ø"/>
            </a:pPr>
            <a:r>
              <a:rPr lang="en-GB" sz="2000" kern="0" dirty="0">
                <a:solidFill>
                  <a:srgbClr val="3F7818"/>
                </a:solidFill>
              </a:rPr>
              <a:t>All four models showed an accuracy of greater than 95%.</a:t>
            </a:r>
          </a:p>
          <a:p>
            <a:pPr defTabSz="1219170">
              <a:buClr>
                <a:srgbClr val="000000"/>
              </a:buClr>
            </a:pPr>
            <a:endParaRPr sz="1867" kern="0" dirty="0">
              <a:solidFill>
                <a:srgbClr val="3F7818"/>
              </a:solidFill>
              <a:latin typeface="Trebuchet MS"/>
              <a:ea typeface="Trebuchet MS"/>
              <a:cs typeface="Trebuchet MS"/>
              <a:sym typeface="Trebuchet MS"/>
            </a:endParaRPr>
          </a:p>
        </p:txBody>
      </p:sp>
    </p:spTree>
    <p:extLst>
      <p:ext uri="{BB962C8B-B14F-4D97-AF65-F5344CB8AC3E}">
        <p14:creationId xmlns:p14="http://schemas.microsoft.com/office/powerpoint/2010/main" val="386789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5" name="Content Placeholder 2">
            <a:extLst>
              <a:ext uri="{FF2B5EF4-FFF2-40B4-BE49-F238E27FC236}">
                <a16:creationId xmlns:a16="http://schemas.microsoft.com/office/drawing/2014/main" id="{61699E37-5EAC-A7D6-DF6A-61FCAA65BFFE}"/>
              </a:ext>
            </a:extLst>
          </p:cNvPr>
          <p:cNvGraphicFramePr>
            <a:graphicFrameLocks noGrp="1"/>
          </p:cNvGraphicFramePr>
          <p:nvPr>
            <p:ph idx="1"/>
            <p:extLst>
              <p:ext uri="{D42A27DB-BD31-4B8C-83A1-F6EECF244321}">
                <p14:modId xmlns:p14="http://schemas.microsoft.com/office/powerpoint/2010/main" val="1930402601"/>
              </p:ext>
            </p:extLst>
          </p:nvPr>
        </p:nvGraphicFramePr>
        <p:xfrm>
          <a:off x="838200" y="127680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9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677333" y="329184"/>
            <a:ext cx="9388155" cy="655600"/>
          </a:xfrm>
          <a:prstGeom prst="rect">
            <a:avLst/>
          </a:prstGeom>
          <a:noFill/>
          <a:ln>
            <a:noFill/>
          </a:ln>
        </p:spPr>
        <p:txBody>
          <a:bodyPr spcFirstLastPara="1" wrap="square" lIns="91433" tIns="45700" rIns="91433" bIns="45700" anchor="t" anchorCtr="0">
            <a:normAutofit/>
          </a:bodyPr>
          <a:lstStyle/>
          <a:p>
            <a:r>
              <a:rPr lang="en" sz="3500" b="1" dirty="0"/>
              <a:t>Why is increasing CO</a:t>
            </a:r>
            <a:r>
              <a:rPr lang="en" sz="3500" b="1" baseline="-25000" dirty="0"/>
              <a:t>2</a:t>
            </a:r>
            <a:r>
              <a:rPr lang="en" sz="3500" b="1" dirty="0"/>
              <a:t> emission a concern?</a:t>
            </a:r>
            <a:endParaRPr sz="3500" b="1" dirty="0"/>
          </a:p>
        </p:txBody>
      </p:sp>
      <p:sp>
        <p:nvSpPr>
          <p:cNvPr id="263" name="Google Shape;263;p36"/>
          <p:cNvSpPr txBox="1">
            <a:spLocks noGrp="1"/>
          </p:cNvSpPr>
          <p:nvPr>
            <p:ph type="body" idx="1"/>
          </p:nvPr>
        </p:nvSpPr>
        <p:spPr>
          <a:xfrm>
            <a:off x="677338" y="1231089"/>
            <a:ext cx="9255833" cy="4458512"/>
          </a:xfrm>
          <a:prstGeom prst="rect">
            <a:avLst/>
          </a:prstGeom>
          <a:noFill/>
          <a:ln>
            <a:noFill/>
          </a:ln>
        </p:spPr>
        <p:txBody>
          <a:bodyPr spcFirstLastPara="1" wrap="square" lIns="91433" tIns="45700" rIns="91433" bIns="45700" anchor="t" anchorCtr="0">
            <a:normAutofit/>
          </a:bodyPr>
          <a:lstStyle/>
          <a:p>
            <a:pPr marL="237061" indent="-237061">
              <a:lnSpc>
                <a:spcPct val="150000"/>
              </a:lnSpc>
              <a:spcBef>
                <a:spcPts val="0"/>
              </a:spcBef>
              <a:spcAft>
                <a:spcPts val="800"/>
              </a:spcAft>
              <a:buSzPts val="1700"/>
              <a:buNone/>
            </a:pPr>
            <a:r>
              <a:rPr lang="en" sz="2400" dirty="0">
                <a:solidFill>
                  <a:srgbClr val="3F7818"/>
                </a:solidFill>
              </a:rPr>
              <a:t>Carbon dioxide </a:t>
            </a:r>
            <a:r>
              <a:rPr lang="en-AU" sz="2400" dirty="0">
                <a:solidFill>
                  <a:srgbClr val="3F7818"/>
                </a:solidFill>
              </a:rPr>
              <a:t>is an important greenhouse gas that can maintain the global surface temperature above freezing.</a:t>
            </a:r>
          </a:p>
          <a:p>
            <a:pPr marL="237061" indent="-237061">
              <a:lnSpc>
                <a:spcPct val="150000"/>
              </a:lnSpc>
              <a:spcBef>
                <a:spcPts val="0"/>
              </a:spcBef>
              <a:buSzPts val="1700"/>
              <a:buNone/>
            </a:pPr>
            <a:r>
              <a:rPr lang="en-AU" sz="2400" dirty="0">
                <a:solidFill>
                  <a:srgbClr val="3F7818"/>
                </a:solidFill>
              </a:rPr>
              <a:t>HOWEVER, increasing CO</a:t>
            </a:r>
            <a:r>
              <a:rPr lang="en-AU" sz="2400" baseline="-25000" dirty="0">
                <a:solidFill>
                  <a:srgbClr val="3F7818"/>
                </a:solidFill>
              </a:rPr>
              <a:t>2</a:t>
            </a:r>
            <a:r>
              <a:rPr lang="en-AU" sz="2400" dirty="0">
                <a:solidFill>
                  <a:srgbClr val="3F7818"/>
                </a:solidFill>
              </a:rPr>
              <a:t> in the  environment increases the natural greenhouse effect that causes global temperatures to increase.</a:t>
            </a:r>
          </a:p>
          <a:p>
            <a:pPr marL="0" indent="0">
              <a:lnSpc>
                <a:spcPct val="150000"/>
              </a:lnSpc>
              <a:spcBef>
                <a:spcPts val="0"/>
              </a:spcBef>
              <a:buSzPts val="1700"/>
              <a:buNone/>
            </a:pPr>
            <a:r>
              <a:rPr lang="en-AU" sz="2400" dirty="0">
                <a:solidFill>
                  <a:srgbClr val="3F7818"/>
                </a:solidFill>
              </a:rPr>
              <a:t>Consequence is:  </a:t>
            </a:r>
            <a:r>
              <a:rPr lang="en-AU" sz="3200" b="1" spc="267" dirty="0">
                <a:solidFill>
                  <a:srgbClr val="3F7818"/>
                </a:solidFill>
                <a:effectLst>
                  <a:outerShdw blurRad="38100" dist="38100" dir="2700000" algn="tl">
                    <a:srgbClr val="000000">
                      <a:alpha val="43137"/>
                    </a:srgbClr>
                  </a:outerShdw>
                </a:effectLst>
              </a:rPr>
              <a:t>GLOBAL WARMING</a:t>
            </a:r>
            <a:r>
              <a:rPr lang="en-AU" sz="3200" b="1" dirty="0">
                <a:solidFill>
                  <a:srgbClr val="3F7818"/>
                </a:solidFill>
                <a:effectLst>
                  <a:outerShdw blurRad="38100" dist="38100" dir="2700000" algn="tl">
                    <a:srgbClr val="000000">
                      <a:alpha val="43137"/>
                    </a:srgbClr>
                  </a:outerShdw>
                </a:effectLst>
              </a:rPr>
              <a:t>!</a:t>
            </a:r>
          </a:p>
          <a:p>
            <a:pPr marL="0" indent="0">
              <a:lnSpc>
                <a:spcPct val="150000"/>
              </a:lnSpc>
              <a:spcBef>
                <a:spcPts val="0"/>
              </a:spcBef>
              <a:buSzPts val="1700"/>
              <a:buNone/>
            </a:pPr>
            <a:endParaRPr sz="1867" dirty="0">
              <a:solidFill>
                <a:srgbClr val="3F781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dirty="0"/>
              <a:t>Top sources for CO</a:t>
            </a:r>
            <a:r>
              <a:rPr lang="en" b="1" baseline="-25000" dirty="0"/>
              <a:t>2</a:t>
            </a:r>
            <a:r>
              <a:rPr lang="en" b="1" dirty="0"/>
              <a:t> emissions</a:t>
            </a:r>
            <a:endParaRPr b="1" dirty="0"/>
          </a:p>
        </p:txBody>
      </p:sp>
      <p:sp>
        <p:nvSpPr>
          <p:cNvPr id="270" name="Google Shape;270;p37"/>
          <p:cNvSpPr txBox="1">
            <a:spLocks noGrp="1"/>
          </p:cNvSpPr>
          <p:nvPr>
            <p:ph type="body" idx="1"/>
          </p:nvPr>
        </p:nvSpPr>
        <p:spPr>
          <a:xfrm>
            <a:off x="677333" y="1231103"/>
            <a:ext cx="8694800" cy="4132000"/>
          </a:xfrm>
          <a:prstGeom prst="rect">
            <a:avLst/>
          </a:prstGeom>
          <a:noFill/>
          <a:ln>
            <a:noFill/>
          </a:ln>
        </p:spPr>
        <p:txBody>
          <a:bodyPr spcFirstLastPara="1" wrap="square" lIns="91433" tIns="45700" rIns="91433" bIns="45700" anchor="t" anchorCtr="0">
            <a:noAutofit/>
          </a:bodyPr>
          <a:lstStyle/>
          <a:p>
            <a:pPr marL="0" indent="0">
              <a:lnSpc>
                <a:spcPct val="140000"/>
              </a:lnSpc>
              <a:spcBef>
                <a:spcPts val="1867"/>
              </a:spcBef>
              <a:buClr>
                <a:schemeClr val="dk1"/>
              </a:buClr>
              <a:buSzPts val="419"/>
              <a:buNone/>
            </a:pPr>
            <a:r>
              <a:rPr lang="en" sz="2400" dirty="0">
                <a:solidFill>
                  <a:srgbClr val="3F7818"/>
                </a:solidFill>
              </a:rPr>
              <a:t>Emissions of CO</a:t>
            </a:r>
            <a:r>
              <a:rPr lang="en" sz="2400" baseline="-25000" dirty="0">
                <a:solidFill>
                  <a:srgbClr val="3F7818"/>
                </a:solidFill>
              </a:rPr>
              <a:t>2</a:t>
            </a:r>
            <a:r>
              <a:rPr lang="en" sz="2400" dirty="0">
                <a:solidFill>
                  <a:srgbClr val="3F7818"/>
                </a:solidFill>
              </a:rPr>
              <a:t> arise from a number of sources:</a:t>
            </a:r>
            <a:endParaRPr sz="2400" dirty="0">
              <a:solidFill>
                <a:srgbClr val="3F7818"/>
              </a:solidFill>
            </a:endParaRPr>
          </a:p>
          <a:p>
            <a:pPr marL="1151438" indent="-440256">
              <a:lnSpc>
                <a:spcPct val="140000"/>
              </a:lnSpc>
              <a:spcBef>
                <a:spcPts val="1867"/>
              </a:spcBef>
              <a:buSzPts val="1800"/>
              <a:buFont typeface="Arial"/>
              <a:buChar char="•"/>
            </a:pPr>
            <a:r>
              <a:rPr lang="en" sz="2400" dirty="0">
                <a:solidFill>
                  <a:srgbClr val="3F7818"/>
                </a:solidFill>
              </a:rPr>
              <a:t>Fossil fuel combustion in the power generation</a:t>
            </a:r>
            <a:endParaRPr sz="2400" dirty="0">
              <a:solidFill>
                <a:srgbClr val="3F7818"/>
              </a:solidFill>
            </a:endParaRPr>
          </a:p>
          <a:p>
            <a:pPr marL="1151438" indent="-440256">
              <a:lnSpc>
                <a:spcPct val="140000"/>
              </a:lnSpc>
              <a:spcBef>
                <a:spcPts val="1867"/>
              </a:spcBef>
              <a:buSzPts val="1800"/>
              <a:buFont typeface="Arial"/>
              <a:buChar char="•"/>
            </a:pPr>
            <a:r>
              <a:rPr lang="en" sz="2400" dirty="0">
                <a:solidFill>
                  <a:srgbClr val="3F7818"/>
                </a:solidFill>
              </a:rPr>
              <a:t>Industrial </a:t>
            </a:r>
            <a:endParaRPr sz="2400" dirty="0">
              <a:solidFill>
                <a:srgbClr val="3F7818"/>
              </a:solidFill>
            </a:endParaRPr>
          </a:p>
          <a:p>
            <a:pPr marL="1151438" indent="-440256">
              <a:lnSpc>
                <a:spcPct val="140000"/>
              </a:lnSpc>
              <a:spcBef>
                <a:spcPts val="1867"/>
              </a:spcBef>
              <a:buSzPts val="1800"/>
              <a:buFont typeface="Arial"/>
              <a:buChar char="•"/>
            </a:pPr>
            <a:r>
              <a:rPr lang="en" sz="2400" dirty="0">
                <a:solidFill>
                  <a:srgbClr val="3F7818"/>
                </a:solidFill>
              </a:rPr>
              <a:t>Residential </a:t>
            </a:r>
            <a:endParaRPr sz="2400" dirty="0">
              <a:solidFill>
                <a:srgbClr val="3F7818"/>
              </a:solidFill>
            </a:endParaRPr>
          </a:p>
          <a:p>
            <a:pPr marL="1151438" indent="-440256">
              <a:lnSpc>
                <a:spcPct val="140000"/>
              </a:lnSpc>
              <a:spcBef>
                <a:spcPts val="1867"/>
              </a:spcBef>
              <a:buSzPts val="1800"/>
              <a:buFont typeface="Arial"/>
              <a:buChar char="•"/>
            </a:pPr>
            <a:r>
              <a:rPr lang="en" sz="2400" dirty="0">
                <a:solidFill>
                  <a:srgbClr val="3F7818"/>
                </a:solidFill>
              </a:rPr>
              <a:t>Transportation </a:t>
            </a:r>
            <a:endParaRPr sz="2400" dirty="0">
              <a:solidFill>
                <a:srgbClr val="3F7818"/>
              </a:solidFill>
            </a:endParaRPr>
          </a:p>
          <a:p>
            <a:pPr marL="0" indent="0" algn="r">
              <a:lnSpc>
                <a:spcPct val="80000"/>
              </a:lnSpc>
              <a:buSzPts val="275"/>
              <a:buNone/>
            </a:pPr>
            <a:endParaRPr sz="2400" dirty="0">
              <a:solidFill>
                <a:srgbClr val="3F781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dirty="0"/>
              <a:t>This Project</a:t>
            </a:r>
            <a:endParaRPr b="1" dirty="0"/>
          </a:p>
        </p:txBody>
      </p:sp>
      <p:sp>
        <p:nvSpPr>
          <p:cNvPr id="270" name="Google Shape;270;p37"/>
          <p:cNvSpPr txBox="1">
            <a:spLocks noGrp="1"/>
          </p:cNvSpPr>
          <p:nvPr>
            <p:ph type="body" idx="1"/>
          </p:nvPr>
        </p:nvSpPr>
        <p:spPr>
          <a:xfrm>
            <a:off x="677332" y="1086885"/>
            <a:ext cx="9502987" cy="1083291"/>
          </a:xfrm>
          <a:prstGeom prst="rect">
            <a:avLst/>
          </a:prstGeom>
          <a:noFill/>
          <a:ln>
            <a:noFill/>
          </a:ln>
        </p:spPr>
        <p:txBody>
          <a:bodyPr spcFirstLastPara="1" wrap="square" lIns="91433" tIns="45700" rIns="91433" bIns="45700" anchor="t" anchorCtr="0">
            <a:noAutofit/>
          </a:bodyPr>
          <a:lstStyle/>
          <a:p>
            <a:pPr marL="0" indent="0">
              <a:lnSpc>
                <a:spcPct val="140000"/>
              </a:lnSpc>
              <a:spcBef>
                <a:spcPts val="0"/>
              </a:spcBef>
              <a:buClr>
                <a:schemeClr val="dk1"/>
              </a:buClr>
              <a:buSzPts val="419"/>
              <a:buNone/>
            </a:pPr>
            <a:r>
              <a:rPr lang="en-AU" sz="2400" b="1" dirty="0">
                <a:solidFill>
                  <a:srgbClr val="B9D181"/>
                </a:solidFill>
                <a:hlinkClick r:id="rId3">
                  <a:extLst>
                    <a:ext uri="{A12FA001-AC4F-418D-AE19-62706E023703}">
                      <ahyp:hlinkClr xmlns:ahyp="http://schemas.microsoft.com/office/drawing/2018/hyperlinkcolor" val="tx"/>
                    </a:ext>
                  </a:extLst>
                </a:hlinkClick>
              </a:rPr>
              <a:t>Date Source: </a:t>
            </a:r>
          </a:p>
          <a:p>
            <a:pPr marL="0" indent="0">
              <a:lnSpc>
                <a:spcPct val="140000"/>
              </a:lnSpc>
              <a:spcBef>
                <a:spcPts val="0"/>
              </a:spcBef>
              <a:buClr>
                <a:schemeClr val="dk1"/>
              </a:buClr>
              <a:buSzPts val="419"/>
              <a:buNone/>
            </a:pPr>
            <a:r>
              <a:rPr lang="en-AU" sz="1600" dirty="0">
                <a:solidFill>
                  <a:srgbClr val="3F7818"/>
                </a:solidFill>
                <a:hlinkClick r:id="rId3">
                  <a:extLst>
                    <a:ext uri="{A12FA001-AC4F-418D-AE19-62706E023703}">
                      <ahyp:hlinkClr xmlns:ahyp="http://schemas.microsoft.com/office/drawing/2018/hyperlinkcolor" val="tx"/>
                    </a:ext>
                  </a:extLst>
                </a:hlinkClick>
              </a:rPr>
              <a:t>https://www.kaggle.com/datasets/thedevastator/global-fossil-co2-emissions-by-country-2002-2022</a:t>
            </a:r>
            <a:endParaRPr lang="en-AU" sz="1600" dirty="0">
              <a:solidFill>
                <a:srgbClr val="3F7818"/>
              </a:solidFill>
            </a:endParaRPr>
          </a:p>
        </p:txBody>
      </p:sp>
      <p:sp>
        <p:nvSpPr>
          <p:cNvPr id="2" name="Google Shape;270;p37">
            <a:extLst>
              <a:ext uri="{FF2B5EF4-FFF2-40B4-BE49-F238E27FC236}">
                <a16:creationId xmlns:a16="http://schemas.microsoft.com/office/drawing/2014/main" id="{C9041F9B-E415-094D-DE44-CF9270397258}"/>
              </a:ext>
            </a:extLst>
          </p:cNvPr>
          <p:cNvSpPr txBox="1">
            <a:spLocks/>
          </p:cNvSpPr>
          <p:nvPr/>
        </p:nvSpPr>
        <p:spPr>
          <a:xfrm>
            <a:off x="677333" y="2376309"/>
            <a:ext cx="9300201" cy="3865995"/>
          </a:xfrm>
          <a:prstGeom prst="rect">
            <a:avLst/>
          </a:prstGeom>
          <a:noFill/>
          <a:ln>
            <a:noFill/>
          </a:ln>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8450" algn="l" rtl="0">
              <a:lnSpc>
                <a:spcPct val="100000"/>
              </a:lnSpc>
              <a:spcBef>
                <a:spcPts val="800"/>
              </a:spcBef>
              <a:spcAft>
                <a:spcPts val="0"/>
              </a:spcAft>
              <a:buClr>
                <a:schemeClr val="accent1"/>
              </a:buClr>
              <a:buSzPts val="11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98450" algn="l" rtl="0">
              <a:lnSpc>
                <a:spcPct val="100000"/>
              </a:lnSpc>
              <a:spcBef>
                <a:spcPts val="800"/>
              </a:spcBef>
              <a:spcAft>
                <a:spcPts val="0"/>
              </a:spcAft>
              <a:buClr>
                <a:schemeClr val="accent1"/>
              </a:buClr>
              <a:buSzPts val="11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98450" algn="l" rtl="0">
              <a:lnSpc>
                <a:spcPct val="100000"/>
              </a:lnSpc>
              <a:spcBef>
                <a:spcPts val="800"/>
              </a:spcBef>
              <a:spcAft>
                <a:spcPts val="0"/>
              </a:spcAft>
              <a:buClr>
                <a:schemeClr val="accent1"/>
              </a:buClr>
              <a:buSzPts val="11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98450" algn="l" rtl="0">
              <a:lnSpc>
                <a:spcPct val="100000"/>
              </a:lnSpc>
              <a:spcBef>
                <a:spcPts val="800"/>
              </a:spcBef>
              <a:spcAft>
                <a:spcPts val="0"/>
              </a:spcAft>
              <a:buClr>
                <a:schemeClr val="accent1"/>
              </a:buClr>
              <a:buSzPts val="11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98450" algn="l" rtl="0">
              <a:lnSpc>
                <a:spcPct val="100000"/>
              </a:lnSpc>
              <a:spcBef>
                <a:spcPts val="800"/>
              </a:spcBef>
              <a:spcAft>
                <a:spcPts val="0"/>
              </a:spcAft>
              <a:buClr>
                <a:schemeClr val="accent1"/>
              </a:buClr>
              <a:buSzPts val="11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98450" algn="l" rtl="0">
              <a:lnSpc>
                <a:spcPct val="100000"/>
              </a:lnSpc>
              <a:spcBef>
                <a:spcPts val="800"/>
              </a:spcBef>
              <a:spcAft>
                <a:spcPts val="0"/>
              </a:spcAft>
              <a:buClr>
                <a:schemeClr val="accent1"/>
              </a:buClr>
              <a:buSzPts val="11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98450" algn="l" rtl="0">
              <a:lnSpc>
                <a:spcPct val="100000"/>
              </a:lnSpc>
              <a:spcBef>
                <a:spcPts val="800"/>
              </a:spcBef>
              <a:spcAft>
                <a:spcPts val="0"/>
              </a:spcAft>
              <a:buClr>
                <a:schemeClr val="accent1"/>
              </a:buClr>
              <a:buSzPts val="11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98450" algn="l" rtl="0">
              <a:lnSpc>
                <a:spcPct val="100000"/>
              </a:lnSpc>
              <a:spcBef>
                <a:spcPts val="800"/>
              </a:spcBef>
              <a:spcAft>
                <a:spcPts val="0"/>
              </a:spcAft>
              <a:buClr>
                <a:schemeClr val="accent1"/>
              </a:buClr>
              <a:buSzPts val="1100"/>
              <a:buFont typeface="Noto Sans Symbols"/>
              <a:buChar char="►"/>
              <a:defRPr sz="900" b="0" i="0" u="none" strike="noStrike" cap="none">
                <a:solidFill>
                  <a:srgbClr val="3F3F3F"/>
                </a:solidFill>
                <a:latin typeface="Trebuchet MS"/>
                <a:ea typeface="Trebuchet MS"/>
                <a:cs typeface="Trebuchet MS"/>
                <a:sym typeface="Trebuchet MS"/>
              </a:defRPr>
            </a:lvl9pPr>
          </a:lstStyle>
          <a:p>
            <a:pPr marL="0" indent="0" defTabSz="1219170">
              <a:lnSpc>
                <a:spcPct val="140000"/>
              </a:lnSpc>
              <a:spcBef>
                <a:spcPts val="0"/>
              </a:spcBef>
              <a:buClr>
                <a:srgbClr val="000000"/>
              </a:buClr>
              <a:buSzPts val="419"/>
              <a:buNone/>
            </a:pPr>
            <a:r>
              <a:rPr lang="en-GB" sz="2400" b="1" kern="0" dirty="0">
                <a:solidFill>
                  <a:srgbClr val="3F7818"/>
                </a:solidFill>
              </a:rPr>
              <a:t>Objectives:</a:t>
            </a:r>
          </a:p>
          <a:p>
            <a:pPr marL="0" indent="0" defTabSz="1219170">
              <a:lnSpc>
                <a:spcPct val="140000"/>
              </a:lnSpc>
              <a:spcBef>
                <a:spcPts val="0"/>
              </a:spcBef>
              <a:buClr>
                <a:srgbClr val="000000"/>
              </a:buClr>
              <a:buSzPts val="419"/>
              <a:buNone/>
            </a:pPr>
            <a:r>
              <a:rPr lang="en-GB" sz="2400" kern="0" dirty="0">
                <a:solidFill>
                  <a:srgbClr val="3F7818"/>
                </a:solidFill>
              </a:rPr>
              <a:t>1.  Visualisations of the CO</a:t>
            </a:r>
            <a:r>
              <a:rPr lang="en-GB" sz="2400" kern="0" baseline="-25000" dirty="0">
                <a:solidFill>
                  <a:srgbClr val="3F7818"/>
                </a:solidFill>
              </a:rPr>
              <a:t>2</a:t>
            </a:r>
            <a:r>
              <a:rPr lang="en-GB" sz="2400" kern="0" dirty="0">
                <a:solidFill>
                  <a:srgbClr val="3F7818"/>
                </a:solidFill>
              </a:rPr>
              <a:t> emission by country.</a:t>
            </a:r>
          </a:p>
          <a:p>
            <a:pPr marL="0" indent="0" defTabSz="1219170">
              <a:lnSpc>
                <a:spcPct val="140000"/>
              </a:lnSpc>
              <a:spcBef>
                <a:spcPts val="0"/>
              </a:spcBef>
              <a:buClr>
                <a:srgbClr val="000000"/>
              </a:buClr>
              <a:buSzPts val="419"/>
              <a:buNone/>
            </a:pPr>
            <a:r>
              <a:rPr lang="en-GB" sz="2400" kern="0" dirty="0">
                <a:solidFill>
                  <a:srgbClr val="3F7818"/>
                </a:solidFill>
              </a:rPr>
              <a:t>2.  Determine the top 15 countries that has highest CO</a:t>
            </a:r>
            <a:r>
              <a:rPr lang="en-GB" sz="2400" kern="0" baseline="-25000" dirty="0">
                <a:solidFill>
                  <a:srgbClr val="3F7818"/>
                </a:solidFill>
              </a:rPr>
              <a:t>2</a:t>
            </a:r>
            <a:r>
              <a:rPr lang="en-GB" sz="2400" kern="0" dirty="0">
                <a:solidFill>
                  <a:srgbClr val="3F7818"/>
                </a:solidFill>
              </a:rPr>
              <a:t> emission.</a:t>
            </a:r>
          </a:p>
          <a:p>
            <a:pPr marL="0" indent="0" defTabSz="1219170">
              <a:lnSpc>
                <a:spcPct val="140000"/>
              </a:lnSpc>
              <a:spcBef>
                <a:spcPts val="0"/>
              </a:spcBef>
              <a:buClr>
                <a:srgbClr val="000000"/>
              </a:buClr>
              <a:buSzPts val="419"/>
              <a:buNone/>
            </a:pPr>
            <a:r>
              <a:rPr lang="en-GB" sz="2400" kern="0" dirty="0">
                <a:solidFill>
                  <a:srgbClr val="3F7818"/>
                </a:solidFill>
              </a:rPr>
              <a:t>3.  Track a country’s progress in reducing CO</a:t>
            </a:r>
            <a:r>
              <a:rPr lang="en-GB" sz="2400" kern="0" baseline="-25000" dirty="0">
                <a:solidFill>
                  <a:srgbClr val="3F7818"/>
                </a:solidFill>
              </a:rPr>
              <a:t>2 </a:t>
            </a:r>
            <a:r>
              <a:rPr lang="en-GB" sz="2400" kern="0" dirty="0">
                <a:solidFill>
                  <a:srgbClr val="3F7818"/>
                </a:solidFill>
              </a:rPr>
              <a:t>emissions.</a:t>
            </a:r>
          </a:p>
          <a:p>
            <a:pPr marL="541338" indent="-541338" defTabSz="1219170">
              <a:lnSpc>
                <a:spcPct val="140000"/>
              </a:lnSpc>
              <a:spcBef>
                <a:spcPts val="0"/>
              </a:spcBef>
              <a:buClr>
                <a:srgbClr val="000000"/>
              </a:buClr>
              <a:buSzPts val="419"/>
              <a:buNone/>
            </a:pPr>
            <a:r>
              <a:rPr lang="en-GB" sz="2400" kern="0" dirty="0">
                <a:solidFill>
                  <a:srgbClr val="3F7818"/>
                </a:solidFill>
              </a:rPr>
              <a:t>4.  Determine models that best predict the target parameter (total CO</a:t>
            </a:r>
            <a:r>
              <a:rPr lang="en-GB" sz="2400" kern="0" baseline="-25000" dirty="0">
                <a:solidFill>
                  <a:srgbClr val="3F7818"/>
                </a:solidFill>
              </a:rPr>
              <a:t>2</a:t>
            </a:r>
            <a:r>
              <a:rPr lang="en-GB" sz="2400" kern="0" dirty="0">
                <a:solidFill>
                  <a:srgbClr val="3F7818"/>
                </a:solidFill>
              </a:rPr>
              <a:t> emissions) with an accuracy of greater than 75%. </a:t>
            </a:r>
          </a:p>
          <a:p>
            <a:pPr marL="0" indent="0" algn="r" defTabSz="1219170">
              <a:lnSpc>
                <a:spcPct val="80000"/>
              </a:lnSpc>
              <a:spcBef>
                <a:spcPts val="0"/>
              </a:spcBef>
              <a:buClr>
                <a:srgbClr val="90C226"/>
              </a:buClr>
              <a:buSzPts val="275"/>
              <a:buNone/>
            </a:pPr>
            <a:r>
              <a:rPr lang="en-GB" sz="2400" kern="0" dirty="0">
                <a:solidFill>
                  <a:srgbClr val="3F7818"/>
                </a:solidFill>
              </a:rPr>
              <a:t>\</a:t>
            </a:r>
          </a:p>
        </p:txBody>
      </p:sp>
    </p:spTree>
    <p:extLst>
      <p:ext uri="{BB962C8B-B14F-4D97-AF65-F5344CB8AC3E}">
        <p14:creationId xmlns:p14="http://schemas.microsoft.com/office/powerpoint/2010/main" val="105656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p:nvPr/>
        </p:nvSpPr>
        <p:spPr>
          <a:xfrm>
            <a:off x="677329" y="1487193"/>
            <a:ext cx="6102000" cy="666937"/>
          </a:xfrm>
          <a:prstGeom prst="rect">
            <a:avLst/>
          </a:prstGeom>
          <a:noFill/>
          <a:ln>
            <a:noFill/>
          </a:ln>
        </p:spPr>
        <p:txBody>
          <a:bodyPr spcFirstLastPara="1" wrap="square" lIns="91433" tIns="45700" rIns="91433" bIns="45700" anchor="t" anchorCtr="0">
            <a:spAutoFit/>
          </a:bodyPr>
          <a:lstStyle/>
          <a:p>
            <a:pPr defTabSz="1219170">
              <a:buClr>
                <a:srgbClr val="000000"/>
              </a:buClr>
            </a:pPr>
            <a:r>
              <a:rPr lang="en" sz="1867" kern="0" dirty="0">
                <a:solidFill>
                  <a:srgbClr val="2A5010"/>
                </a:solidFill>
                <a:latin typeface="Consolas"/>
                <a:ea typeface="Consolas"/>
                <a:cs typeface="Consolas"/>
                <a:sym typeface="Consolas"/>
              </a:rPr>
              <a:t>Syntax: </a:t>
            </a:r>
            <a:r>
              <a:rPr lang="en" sz="1867" kern="0" dirty="0">
                <a:solidFill>
                  <a:srgbClr val="AD4C11"/>
                </a:solidFill>
                <a:latin typeface="Consolas"/>
                <a:ea typeface="Consolas"/>
                <a:cs typeface="Consolas"/>
                <a:sym typeface="Consolas"/>
              </a:rPr>
              <a:t>import</a:t>
            </a:r>
            <a:r>
              <a:rPr lang="en" sz="1867" kern="0" dirty="0">
                <a:solidFill>
                  <a:srgbClr val="D4D4D4"/>
                </a:solidFill>
                <a:latin typeface="Consolas"/>
                <a:ea typeface="Consolas"/>
                <a:cs typeface="Consolas"/>
                <a:sym typeface="Consolas"/>
              </a:rPr>
              <a:t> </a:t>
            </a:r>
            <a:r>
              <a:rPr lang="en" sz="1867" kern="0" dirty="0">
                <a:solidFill>
                  <a:srgbClr val="3F3F3F"/>
                </a:solidFill>
                <a:latin typeface="Consolas"/>
                <a:ea typeface="Consolas"/>
                <a:cs typeface="Consolas"/>
                <a:sym typeface="Consolas"/>
              </a:rPr>
              <a:t>missingno</a:t>
            </a:r>
            <a:r>
              <a:rPr lang="en" sz="1867" kern="0" dirty="0">
                <a:solidFill>
                  <a:srgbClr val="D4D4D4"/>
                </a:solidFill>
                <a:latin typeface="Consolas"/>
                <a:ea typeface="Consolas"/>
                <a:cs typeface="Consolas"/>
                <a:sym typeface="Consolas"/>
              </a:rPr>
              <a:t> </a:t>
            </a:r>
            <a:r>
              <a:rPr lang="en" sz="1867" kern="0" dirty="0">
                <a:solidFill>
                  <a:srgbClr val="AD4C11"/>
                </a:solidFill>
                <a:latin typeface="Consolas"/>
                <a:ea typeface="Consolas"/>
                <a:cs typeface="Consolas"/>
                <a:sym typeface="Consolas"/>
              </a:rPr>
              <a:t>as</a:t>
            </a:r>
            <a:r>
              <a:rPr lang="en" sz="1867" kern="0" dirty="0">
                <a:solidFill>
                  <a:srgbClr val="D4D4D4"/>
                </a:solidFill>
                <a:latin typeface="Consolas"/>
                <a:ea typeface="Consolas"/>
                <a:cs typeface="Consolas"/>
                <a:sym typeface="Consolas"/>
              </a:rPr>
              <a:t> </a:t>
            </a:r>
            <a:r>
              <a:rPr lang="en" sz="1867" kern="0" dirty="0">
                <a:solidFill>
                  <a:srgbClr val="3F3F3F"/>
                </a:solidFill>
                <a:latin typeface="Consolas"/>
                <a:ea typeface="Consolas"/>
                <a:cs typeface="Consolas"/>
                <a:sym typeface="Consolas"/>
              </a:rPr>
              <a:t>msno</a:t>
            </a:r>
            <a:endParaRPr sz="1867" kern="0" dirty="0">
              <a:solidFill>
                <a:srgbClr val="3F3F3F"/>
              </a:solidFill>
              <a:latin typeface="Consolas"/>
              <a:ea typeface="Consolas"/>
              <a:cs typeface="Consolas"/>
              <a:sym typeface="Consolas"/>
            </a:endParaRPr>
          </a:p>
          <a:p>
            <a:pPr defTabSz="1219170">
              <a:buClr>
                <a:srgbClr val="000000"/>
              </a:buClr>
            </a:pPr>
            <a:r>
              <a:rPr lang="en" sz="1867" kern="0" dirty="0">
                <a:solidFill>
                  <a:srgbClr val="3F3F3F"/>
                </a:solidFill>
                <a:latin typeface="Consolas"/>
                <a:ea typeface="Consolas"/>
                <a:cs typeface="Consolas"/>
                <a:sym typeface="Consolas"/>
              </a:rPr>
              <a:t>	msno.matrix(emissions_data)</a:t>
            </a:r>
            <a:endParaRPr sz="1467" kern="0" dirty="0">
              <a:solidFill>
                <a:srgbClr val="000000"/>
              </a:solidFill>
              <a:latin typeface="Arial"/>
              <a:cs typeface="Arial"/>
              <a:sym typeface="Arial"/>
            </a:endParaRPr>
          </a:p>
        </p:txBody>
      </p:sp>
      <p:pic>
        <p:nvPicPr>
          <p:cNvPr id="277" name="Google Shape;277;p38"/>
          <p:cNvPicPr preferRelativeResize="0"/>
          <p:nvPr/>
        </p:nvPicPr>
        <p:blipFill rotWithShape="1">
          <a:blip r:embed="rId3">
            <a:alphaModFix/>
          </a:blip>
          <a:srcRect/>
          <a:stretch/>
        </p:blipFill>
        <p:spPr>
          <a:xfrm>
            <a:off x="317001" y="2254894"/>
            <a:ext cx="8903681" cy="4140000"/>
          </a:xfrm>
          <a:prstGeom prst="rect">
            <a:avLst/>
          </a:prstGeom>
          <a:noFill/>
          <a:ln>
            <a:noFill/>
          </a:ln>
        </p:spPr>
      </p:pic>
      <p:sp>
        <p:nvSpPr>
          <p:cNvPr id="278" name="Google Shape;278;p38"/>
          <p:cNvSpPr/>
          <p:nvPr/>
        </p:nvSpPr>
        <p:spPr>
          <a:xfrm>
            <a:off x="6887418" y="2718574"/>
            <a:ext cx="720000" cy="3600000"/>
          </a:xfrm>
          <a:prstGeom prst="roundRect">
            <a:avLst>
              <a:gd name="adj" fmla="val 16667"/>
            </a:avLst>
          </a:prstGeom>
          <a:noFill/>
          <a:ln w="38100" cap="flat" cmpd="sng">
            <a:solidFill>
              <a:srgbClr val="C00000"/>
            </a:solidFill>
            <a:prstDash val="dash"/>
            <a:round/>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Trebuchet MS"/>
              <a:ea typeface="Trebuchet MS"/>
              <a:cs typeface="Trebuchet MS"/>
              <a:sym typeface="Trebuchet MS"/>
            </a:endParaRPr>
          </a:p>
        </p:txBody>
      </p:sp>
      <p:grpSp>
        <p:nvGrpSpPr>
          <p:cNvPr id="279" name="Google Shape;279;p38"/>
          <p:cNvGrpSpPr/>
          <p:nvPr/>
        </p:nvGrpSpPr>
        <p:grpSpPr>
          <a:xfrm>
            <a:off x="1991525" y="2191152"/>
            <a:ext cx="4036045" cy="3032523"/>
            <a:chOff x="1991525" y="1705958"/>
            <a:chExt cx="4036045" cy="3032523"/>
          </a:xfrm>
        </p:grpSpPr>
        <p:sp>
          <p:nvSpPr>
            <p:cNvPr id="280" name="Google Shape;280;p38"/>
            <p:cNvSpPr/>
            <p:nvPr/>
          </p:nvSpPr>
          <p:spPr>
            <a:xfrm>
              <a:off x="4781033" y="1705958"/>
              <a:ext cx="1182624" cy="38005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2441" y="64844"/>
                  </a:moveTo>
                  <a:lnTo>
                    <a:pt x="-25670" y="114888"/>
                  </a:lnTo>
                  <a:lnTo>
                    <a:pt x="-62000" y="458362"/>
                  </a:lnTo>
                </a:path>
              </a:pathLst>
            </a:custGeom>
            <a:noFill/>
            <a:ln w="28575" cap="flat" cmpd="sng">
              <a:solidFill>
                <a:srgbClr val="FF0000"/>
              </a:solidFill>
              <a:prstDash val="solid"/>
              <a:round/>
              <a:headEnd type="none" w="sm" len="sm"/>
              <a:tailEnd type="stealth" w="med" len="med"/>
            </a:ln>
          </p:spPr>
          <p:txBody>
            <a:bodyPr spcFirstLastPara="1" wrap="square" lIns="91433" tIns="45700" rIns="91433" bIns="45700" anchor="ctr" anchorCtr="0">
              <a:noAutofit/>
            </a:bodyPr>
            <a:lstStyle/>
            <a:p>
              <a:pPr defTabSz="1219170">
                <a:buClr>
                  <a:srgbClr val="000000"/>
                </a:buClr>
              </a:pPr>
              <a:r>
                <a:rPr lang="en" sz="1867" b="1" kern="0" dirty="0">
                  <a:solidFill>
                    <a:srgbClr val="FF0000"/>
                  </a:solidFill>
                  <a:latin typeface="Trebuchet MS"/>
                  <a:ea typeface="Trebuchet MS"/>
                  <a:cs typeface="Trebuchet MS"/>
                  <a:sym typeface="Trebuchet MS"/>
                </a:rPr>
                <a:t>No Data</a:t>
              </a:r>
              <a:endParaRPr sz="1467" b="1" kern="0" dirty="0">
                <a:solidFill>
                  <a:srgbClr val="000000"/>
                </a:solidFill>
                <a:latin typeface="Arial"/>
                <a:cs typeface="Arial"/>
                <a:sym typeface="Arial"/>
              </a:endParaRPr>
            </a:p>
          </p:txBody>
        </p:sp>
        <p:cxnSp>
          <p:nvCxnSpPr>
            <p:cNvPr id="281" name="Google Shape;281;p38"/>
            <p:cNvCxnSpPr>
              <a:cxnSpLocks/>
            </p:cNvCxnSpPr>
            <p:nvPr/>
          </p:nvCxnSpPr>
          <p:spPr>
            <a:xfrm flipH="1">
              <a:off x="4796578" y="2086013"/>
              <a:ext cx="445982" cy="1508169"/>
            </a:xfrm>
            <a:prstGeom prst="straightConnector1">
              <a:avLst/>
            </a:prstGeom>
            <a:noFill/>
            <a:ln w="28575" cap="flat" cmpd="sng">
              <a:solidFill>
                <a:srgbClr val="FF0000"/>
              </a:solidFill>
              <a:prstDash val="solid"/>
              <a:round/>
              <a:headEnd type="none" w="sm" len="sm"/>
              <a:tailEnd type="triangle" w="med" len="med"/>
            </a:ln>
          </p:spPr>
        </p:cxnSp>
        <p:cxnSp>
          <p:nvCxnSpPr>
            <p:cNvPr id="282" name="Google Shape;282;p38"/>
            <p:cNvCxnSpPr>
              <a:cxnSpLocks/>
            </p:cNvCxnSpPr>
            <p:nvPr/>
          </p:nvCxnSpPr>
          <p:spPr>
            <a:xfrm>
              <a:off x="5663813" y="2149755"/>
              <a:ext cx="363757" cy="2588726"/>
            </a:xfrm>
            <a:prstGeom prst="straightConnector1">
              <a:avLst/>
            </a:prstGeom>
            <a:noFill/>
            <a:ln w="28575" cap="flat" cmpd="sng">
              <a:solidFill>
                <a:srgbClr val="FF0000"/>
              </a:solidFill>
              <a:prstDash val="solid"/>
              <a:round/>
              <a:headEnd type="none" w="sm" len="sm"/>
              <a:tailEnd type="triangle" w="med" len="med"/>
            </a:ln>
          </p:spPr>
        </p:cxnSp>
        <p:grpSp>
          <p:nvGrpSpPr>
            <p:cNvPr id="283" name="Google Shape;283;p38"/>
            <p:cNvGrpSpPr/>
            <p:nvPr/>
          </p:nvGrpSpPr>
          <p:grpSpPr>
            <a:xfrm>
              <a:off x="1991525" y="1895985"/>
              <a:ext cx="2678011" cy="1671201"/>
              <a:chOff x="1991525" y="1895985"/>
              <a:chExt cx="2678011" cy="1671201"/>
            </a:xfrm>
          </p:grpSpPr>
          <p:cxnSp>
            <p:nvCxnSpPr>
              <p:cNvPr id="284" name="Google Shape;284;p38"/>
              <p:cNvCxnSpPr>
                <a:cxnSpLocks/>
              </p:cNvCxnSpPr>
              <p:nvPr/>
            </p:nvCxnSpPr>
            <p:spPr>
              <a:xfrm flipH="1">
                <a:off x="1991525" y="2075677"/>
                <a:ext cx="2015624" cy="1491509"/>
              </a:xfrm>
              <a:prstGeom prst="straightConnector1">
                <a:avLst/>
              </a:prstGeom>
              <a:noFill/>
              <a:ln w="28575" cap="flat" cmpd="sng">
                <a:solidFill>
                  <a:srgbClr val="FF0000"/>
                </a:solidFill>
                <a:prstDash val="solid"/>
                <a:round/>
                <a:headEnd type="none" w="sm" len="sm"/>
                <a:tailEnd type="triangle" w="med" len="med"/>
              </a:ln>
            </p:spPr>
          </p:cxnSp>
          <p:cxnSp>
            <p:nvCxnSpPr>
              <p:cNvPr id="285" name="Google Shape;285;p38"/>
              <p:cNvCxnSpPr>
                <a:cxnSpLocks/>
              </p:cNvCxnSpPr>
              <p:nvPr/>
            </p:nvCxnSpPr>
            <p:spPr>
              <a:xfrm flipH="1">
                <a:off x="3982765" y="1895985"/>
                <a:ext cx="686771" cy="179692"/>
              </a:xfrm>
              <a:prstGeom prst="straightConnector1">
                <a:avLst/>
              </a:prstGeom>
              <a:noFill/>
              <a:ln w="28575" cap="flat" cmpd="sng">
                <a:solidFill>
                  <a:srgbClr val="FF0000"/>
                </a:solidFill>
                <a:prstDash val="solid"/>
                <a:round/>
                <a:headEnd type="none" w="sm" len="sm"/>
                <a:tailEnd type="none" w="sm" len="sm"/>
              </a:ln>
            </p:spPr>
          </p:cxnSp>
        </p:grpSp>
      </p:grpSp>
      <p:sp>
        <p:nvSpPr>
          <p:cNvPr id="286" name="Google Shape;286;p38"/>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Autofit/>
          </a:bodyPr>
          <a:lstStyle/>
          <a:p>
            <a:pPr>
              <a:buSzPts val="2430"/>
            </a:pPr>
            <a:r>
              <a:rPr lang="en" sz="2800" b="1" dirty="0"/>
              <a:t>Data Cleanup</a:t>
            </a:r>
            <a:endParaRPr sz="2439" b="1" dirty="0"/>
          </a:p>
        </p:txBody>
      </p:sp>
      <p:sp>
        <p:nvSpPr>
          <p:cNvPr id="3" name="TextBox 2">
            <a:extLst>
              <a:ext uri="{FF2B5EF4-FFF2-40B4-BE49-F238E27FC236}">
                <a16:creationId xmlns:a16="http://schemas.microsoft.com/office/drawing/2014/main" id="{5277940B-EAE3-C82E-9409-A6916269DF9A}"/>
              </a:ext>
            </a:extLst>
          </p:cNvPr>
          <p:cNvSpPr txBox="1"/>
          <p:nvPr/>
        </p:nvSpPr>
        <p:spPr>
          <a:xfrm>
            <a:off x="677108" y="1019933"/>
            <a:ext cx="8065675" cy="369332"/>
          </a:xfrm>
          <a:prstGeom prst="rect">
            <a:avLst/>
          </a:prstGeom>
          <a:noFill/>
        </p:spPr>
        <p:txBody>
          <a:bodyPr wrap="square">
            <a:spAutoFit/>
          </a:bodyPr>
          <a:lstStyle/>
          <a:p>
            <a:r>
              <a:rPr lang="en" sz="1800" b="1" dirty="0">
                <a:solidFill>
                  <a:srgbClr val="3F7818"/>
                </a:solidFill>
              </a:rPr>
              <a:t>Check dataset for missing values using a visual matrix</a:t>
            </a:r>
            <a:endParaRPr lang="en-AU" dirty="0">
              <a:solidFill>
                <a:srgbClr val="3F781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9"/>
          <p:cNvPicPr preferRelativeResize="0"/>
          <p:nvPr/>
        </p:nvPicPr>
        <p:blipFill rotWithShape="1">
          <a:blip r:embed="rId3">
            <a:alphaModFix/>
          </a:blip>
          <a:srcRect/>
          <a:stretch/>
        </p:blipFill>
        <p:spPr>
          <a:xfrm>
            <a:off x="677350" y="3890301"/>
            <a:ext cx="8596801" cy="1669500"/>
          </a:xfrm>
          <a:prstGeom prst="rect">
            <a:avLst/>
          </a:prstGeom>
          <a:noFill/>
          <a:ln>
            <a:noFill/>
          </a:ln>
        </p:spPr>
      </p:pic>
      <p:pic>
        <p:nvPicPr>
          <p:cNvPr id="293" name="Google Shape;293;p39"/>
          <p:cNvPicPr preferRelativeResize="0"/>
          <p:nvPr/>
        </p:nvPicPr>
        <p:blipFill rotWithShape="1">
          <a:blip r:embed="rId4">
            <a:alphaModFix/>
          </a:blip>
          <a:srcRect/>
          <a:stretch/>
        </p:blipFill>
        <p:spPr>
          <a:xfrm>
            <a:off x="826185" y="1274999"/>
            <a:ext cx="8299100" cy="1669507"/>
          </a:xfrm>
          <a:prstGeom prst="rect">
            <a:avLst/>
          </a:prstGeom>
          <a:noFill/>
          <a:ln>
            <a:noFill/>
          </a:ln>
        </p:spPr>
      </p:pic>
      <p:sp>
        <p:nvSpPr>
          <p:cNvPr id="294" name="Google Shape;294;p39"/>
          <p:cNvSpPr txBox="1"/>
          <p:nvPr/>
        </p:nvSpPr>
        <p:spPr>
          <a:xfrm>
            <a:off x="677335" y="3119100"/>
            <a:ext cx="8299200" cy="379615"/>
          </a:xfrm>
          <a:prstGeom prst="rect">
            <a:avLst/>
          </a:prstGeom>
          <a:solidFill>
            <a:srgbClr val="D9F4C9"/>
          </a:solidFill>
          <a:ln w="9525" cap="flat" cmpd="sng">
            <a:solidFill>
              <a:srgbClr val="2A5010"/>
            </a:solidFill>
            <a:prstDash val="solid"/>
            <a:round/>
            <a:headEnd type="none" w="sm" len="sm"/>
            <a:tailEnd type="none" w="sm" len="sm"/>
          </a:ln>
        </p:spPr>
        <p:txBody>
          <a:bodyPr spcFirstLastPara="1" wrap="square" lIns="91433" tIns="45700" rIns="91433" bIns="45700" anchor="t" anchorCtr="0">
            <a:spAutoFit/>
          </a:bodyPr>
          <a:lstStyle/>
          <a:p>
            <a:pPr defTabSz="1219170">
              <a:buClr>
                <a:srgbClr val="000000"/>
              </a:buClr>
            </a:pPr>
            <a:r>
              <a:rPr lang="en" sz="1867" b="1" kern="0" dirty="0">
                <a:solidFill>
                  <a:srgbClr val="000000"/>
                </a:solidFill>
                <a:latin typeface="Consolas"/>
                <a:ea typeface="Consolas"/>
                <a:cs typeface="Consolas"/>
                <a:sym typeface="Consolas"/>
              </a:rPr>
              <a:t>Syntax:	</a:t>
            </a:r>
            <a:r>
              <a:rPr lang="en" sz="1867" b="1" kern="0" dirty="0">
                <a:solidFill>
                  <a:srgbClr val="3F3F3F"/>
                </a:solidFill>
                <a:latin typeface="Consolas"/>
                <a:ea typeface="Consolas"/>
                <a:cs typeface="Consolas"/>
                <a:sym typeface="Consolas"/>
              </a:rPr>
              <a:t>emissions_data</a:t>
            </a:r>
            <a:r>
              <a:rPr lang="en" sz="1867" b="1" kern="0" dirty="0">
                <a:solidFill>
                  <a:srgbClr val="D4D4D4"/>
                </a:solidFill>
                <a:latin typeface="Consolas"/>
                <a:ea typeface="Consolas"/>
                <a:cs typeface="Consolas"/>
                <a:sym typeface="Consolas"/>
              </a:rPr>
              <a:t> </a:t>
            </a:r>
            <a:r>
              <a:rPr lang="en" sz="1867" b="1" kern="0" dirty="0">
                <a:solidFill>
                  <a:srgbClr val="3F7818"/>
                </a:solidFill>
                <a:latin typeface="Consolas"/>
                <a:ea typeface="Consolas"/>
                <a:cs typeface="Consolas"/>
                <a:sym typeface="Consolas"/>
              </a:rPr>
              <a:t>=</a:t>
            </a:r>
            <a:r>
              <a:rPr lang="en" sz="1867" b="1" kern="0" dirty="0">
                <a:solidFill>
                  <a:srgbClr val="D4D4D4"/>
                </a:solidFill>
                <a:latin typeface="Consolas"/>
                <a:ea typeface="Consolas"/>
                <a:cs typeface="Consolas"/>
                <a:sym typeface="Consolas"/>
              </a:rPr>
              <a:t> </a:t>
            </a:r>
            <a:r>
              <a:rPr lang="en" sz="1867" b="1" kern="0" dirty="0">
                <a:solidFill>
                  <a:srgbClr val="3F3F3F"/>
                </a:solidFill>
                <a:latin typeface="Consolas"/>
                <a:ea typeface="Consolas"/>
                <a:cs typeface="Consolas"/>
                <a:sym typeface="Consolas"/>
              </a:rPr>
              <a:t>emissions_data</a:t>
            </a:r>
            <a:r>
              <a:rPr lang="en" sz="1867" b="1" kern="0" dirty="0">
                <a:solidFill>
                  <a:srgbClr val="3F7818"/>
                </a:solidFill>
                <a:latin typeface="Consolas"/>
                <a:ea typeface="Consolas"/>
                <a:cs typeface="Consolas"/>
                <a:sym typeface="Consolas"/>
              </a:rPr>
              <a:t>.</a:t>
            </a:r>
            <a:r>
              <a:rPr lang="en" sz="1867" b="1" kern="0" dirty="0">
                <a:solidFill>
                  <a:srgbClr val="AF8C13"/>
                </a:solidFill>
                <a:latin typeface="Consolas"/>
                <a:ea typeface="Consolas"/>
                <a:cs typeface="Consolas"/>
                <a:sym typeface="Consolas"/>
              </a:rPr>
              <a:t>replace</a:t>
            </a:r>
            <a:r>
              <a:rPr lang="en" sz="1867" b="1" kern="0" dirty="0">
                <a:solidFill>
                  <a:srgbClr val="6C643F"/>
                </a:solidFill>
                <a:latin typeface="Consolas"/>
                <a:ea typeface="Consolas"/>
                <a:cs typeface="Consolas"/>
                <a:sym typeface="Consolas"/>
              </a:rPr>
              <a:t>(0, </a:t>
            </a:r>
            <a:r>
              <a:rPr lang="en" sz="1867" b="1" kern="0" dirty="0">
                <a:solidFill>
                  <a:srgbClr val="00B0F0"/>
                </a:solidFill>
                <a:latin typeface="Consolas"/>
                <a:ea typeface="Consolas"/>
                <a:cs typeface="Consolas"/>
                <a:sym typeface="Consolas"/>
              </a:rPr>
              <a:t>np</a:t>
            </a:r>
            <a:r>
              <a:rPr lang="en" sz="1867" b="1" kern="0" dirty="0">
                <a:solidFill>
                  <a:srgbClr val="6C643F"/>
                </a:solidFill>
                <a:latin typeface="Consolas"/>
                <a:ea typeface="Consolas"/>
                <a:cs typeface="Consolas"/>
                <a:sym typeface="Consolas"/>
              </a:rPr>
              <a:t>.</a:t>
            </a:r>
            <a:r>
              <a:rPr lang="en" sz="1867" b="1" kern="0" dirty="0">
                <a:solidFill>
                  <a:srgbClr val="3F3F3F"/>
                </a:solidFill>
                <a:latin typeface="Consolas"/>
                <a:ea typeface="Consolas"/>
                <a:cs typeface="Consolas"/>
                <a:sym typeface="Consolas"/>
              </a:rPr>
              <a:t>nan</a:t>
            </a:r>
            <a:r>
              <a:rPr lang="en" sz="1867" b="1" kern="0" dirty="0">
                <a:solidFill>
                  <a:srgbClr val="6C643F"/>
                </a:solidFill>
                <a:latin typeface="Consolas"/>
                <a:ea typeface="Consolas"/>
                <a:cs typeface="Consolas"/>
                <a:sym typeface="Consolas"/>
              </a:rPr>
              <a:t>)</a:t>
            </a:r>
            <a:endParaRPr sz="1467" kern="0" dirty="0">
              <a:solidFill>
                <a:srgbClr val="000000"/>
              </a:solidFill>
              <a:latin typeface="Arial"/>
              <a:cs typeface="Arial"/>
              <a:sym typeface="Arial"/>
            </a:endParaRPr>
          </a:p>
        </p:txBody>
      </p:sp>
      <p:sp>
        <p:nvSpPr>
          <p:cNvPr id="295" name="Google Shape;295;p39"/>
          <p:cNvSpPr/>
          <p:nvPr/>
        </p:nvSpPr>
        <p:spPr>
          <a:xfrm>
            <a:off x="3704912" y="3819655"/>
            <a:ext cx="792000" cy="1810800"/>
          </a:xfrm>
          <a:prstGeom prst="roundRect">
            <a:avLst>
              <a:gd name="adj" fmla="val 16667"/>
            </a:avLst>
          </a:prstGeom>
          <a:noFill/>
          <a:ln w="38100" cap="flat" cmpd="sng">
            <a:solidFill>
              <a:srgbClr val="C00000"/>
            </a:solidFill>
            <a:prstDash val="dash"/>
            <a:round/>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Trebuchet MS"/>
              <a:ea typeface="Trebuchet MS"/>
              <a:cs typeface="Trebuchet MS"/>
              <a:sym typeface="Trebuchet MS"/>
            </a:endParaRPr>
          </a:p>
        </p:txBody>
      </p:sp>
      <p:sp>
        <p:nvSpPr>
          <p:cNvPr id="296" name="Google Shape;296;p39"/>
          <p:cNvSpPr txBox="1"/>
          <p:nvPr/>
        </p:nvSpPr>
        <p:spPr>
          <a:xfrm>
            <a:off x="677335" y="5764900"/>
            <a:ext cx="8978400" cy="379615"/>
          </a:xfrm>
          <a:prstGeom prst="rect">
            <a:avLst/>
          </a:prstGeom>
          <a:solidFill>
            <a:srgbClr val="D9F4C9"/>
          </a:solidFill>
          <a:ln w="9525" cap="flat" cmpd="sng">
            <a:solidFill>
              <a:srgbClr val="2A5010"/>
            </a:solidFill>
            <a:prstDash val="solid"/>
            <a:round/>
            <a:headEnd type="none" w="sm" len="sm"/>
            <a:tailEnd type="none" w="sm" len="sm"/>
          </a:ln>
        </p:spPr>
        <p:txBody>
          <a:bodyPr spcFirstLastPara="1" wrap="square" lIns="91433" tIns="45700" rIns="91433" bIns="45700" anchor="t" anchorCtr="0">
            <a:spAutoFit/>
          </a:bodyPr>
          <a:lstStyle/>
          <a:p>
            <a:pPr defTabSz="1219170">
              <a:buClr>
                <a:srgbClr val="000000"/>
              </a:buClr>
            </a:pPr>
            <a:r>
              <a:rPr lang="en" sz="1867" b="1" kern="0" dirty="0">
                <a:solidFill>
                  <a:srgbClr val="000000"/>
                </a:solidFill>
                <a:latin typeface="Consolas"/>
                <a:ea typeface="Consolas"/>
                <a:cs typeface="Consolas"/>
                <a:sym typeface="Consolas"/>
              </a:rPr>
              <a:t>Syntax:	cleaned_</a:t>
            </a:r>
            <a:r>
              <a:rPr lang="en" sz="1867" b="1" kern="0" dirty="0">
                <a:solidFill>
                  <a:srgbClr val="3F3F3F"/>
                </a:solidFill>
                <a:latin typeface="Consolas"/>
                <a:ea typeface="Consolas"/>
                <a:cs typeface="Consolas"/>
                <a:sym typeface="Consolas"/>
              </a:rPr>
              <a:t>emissions_df</a:t>
            </a:r>
            <a:r>
              <a:rPr lang="en" sz="1867" b="1" kern="0" dirty="0">
                <a:solidFill>
                  <a:srgbClr val="D4D4D4"/>
                </a:solidFill>
                <a:latin typeface="Consolas"/>
                <a:ea typeface="Consolas"/>
                <a:cs typeface="Consolas"/>
                <a:sym typeface="Consolas"/>
              </a:rPr>
              <a:t> </a:t>
            </a:r>
            <a:r>
              <a:rPr lang="en" sz="1867" b="1" kern="0" dirty="0">
                <a:solidFill>
                  <a:srgbClr val="3F7818"/>
                </a:solidFill>
                <a:latin typeface="Consolas"/>
                <a:ea typeface="Consolas"/>
                <a:cs typeface="Consolas"/>
                <a:sym typeface="Consolas"/>
              </a:rPr>
              <a:t>=</a:t>
            </a:r>
            <a:r>
              <a:rPr lang="en" sz="1867" b="1" kern="0" dirty="0">
                <a:solidFill>
                  <a:srgbClr val="D4D4D4"/>
                </a:solidFill>
                <a:latin typeface="Consolas"/>
                <a:ea typeface="Consolas"/>
                <a:cs typeface="Consolas"/>
                <a:sym typeface="Consolas"/>
              </a:rPr>
              <a:t> </a:t>
            </a:r>
            <a:r>
              <a:rPr lang="en" sz="1867" b="1" kern="0" dirty="0">
                <a:solidFill>
                  <a:srgbClr val="3F3F3F"/>
                </a:solidFill>
                <a:latin typeface="Consolas"/>
                <a:ea typeface="Consolas"/>
                <a:cs typeface="Consolas"/>
                <a:sym typeface="Consolas"/>
              </a:rPr>
              <a:t>emissions_data</a:t>
            </a:r>
            <a:r>
              <a:rPr lang="en" sz="1867" b="1" kern="0" dirty="0">
                <a:solidFill>
                  <a:srgbClr val="3F7818"/>
                </a:solidFill>
                <a:latin typeface="Consolas"/>
                <a:ea typeface="Consolas"/>
                <a:cs typeface="Consolas"/>
                <a:sym typeface="Consolas"/>
              </a:rPr>
              <a:t>.</a:t>
            </a:r>
            <a:r>
              <a:rPr lang="en" sz="1867" b="1" kern="0" dirty="0">
                <a:solidFill>
                  <a:srgbClr val="AF8C13"/>
                </a:solidFill>
                <a:latin typeface="Consolas"/>
                <a:ea typeface="Consolas"/>
                <a:cs typeface="Consolas"/>
                <a:sym typeface="Consolas"/>
              </a:rPr>
              <a:t>dropna</a:t>
            </a:r>
            <a:r>
              <a:rPr lang="en" sz="1867" b="1" kern="0" dirty="0">
                <a:solidFill>
                  <a:srgbClr val="6C643F"/>
                </a:solidFill>
                <a:latin typeface="Consolas"/>
                <a:ea typeface="Consolas"/>
                <a:cs typeface="Consolas"/>
                <a:sym typeface="Consolas"/>
              </a:rPr>
              <a:t>(how=“any”)</a:t>
            </a:r>
            <a:endParaRPr sz="1467" kern="0" dirty="0">
              <a:solidFill>
                <a:srgbClr val="000000"/>
              </a:solidFill>
              <a:latin typeface="Arial"/>
              <a:cs typeface="Arial"/>
              <a:sym typeface="Arial"/>
            </a:endParaRPr>
          </a:p>
        </p:txBody>
      </p:sp>
      <p:sp>
        <p:nvSpPr>
          <p:cNvPr id="297" name="Google Shape;297;p39"/>
          <p:cNvSpPr/>
          <p:nvPr/>
        </p:nvSpPr>
        <p:spPr>
          <a:xfrm>
            <a:off x="3619565" y="1229591"/>
            <a:ext cx="792000" cy="1810800"/>
          </a:xfrm>
          <a:prstGeom prst="roundRect">
            <a:avLst>
              <a:gd name="adj" fmla="val 16667"/>
            </a:avLst>
          </a:prstGeom>
          <a:noFill/>
          <a:ln w="38100" cap="flat" cmpd="sng">
            <a:solidFill>
              <a:srgbClr val="C00000"/>
            </a:solidFill>
            <a:prstDash val="dash"/>
            <a:round/>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Trebuchet MS"/>
              <a:ea typeface="Trebuchet MS"/>
              <a:cs typeface="Trebuchet MS"/>
              <a:sym typeface="Trebuchet MS"/>
            </a:endParaRPr>
          </a:p>
        </p:txBody>
      </p:sp>
      <p:sp>
        <p:nvSpPr>
          <p:cNvPr id="298" name="Google Shape;298;p39"/>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dirty="0"/>
              <a:t>Data Cleanup</a:t>
            </a: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94"/>
                                        </p:tgtEl>
                                        <p:attrNameLst>
                                          <p:attrName>style.visibility</p:attrName>
                                        </p:attrNameLst>
                                      </p:cBhvr>
                                      <p:to>
                                        <p:strVal val="visible"/>
                                      </p:to>
                                    </p:set>
                                    <p:animEffect transition="in" filter="fade">
                                      <p:cBhvr>
                                        <p:cTn id="11" dur="500"/>
                                        <p:tgtEl>
                                          <p:spTgt spid="29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96"/>
                                        </p:tgtEl>
                                        <p:attrNameLst>
                                          <p:attrName>style.visibility</p:attrName>
                                        </p:attrNameLst>
                                      </p:cBhvr>
                                      <p:to>
                                        <p:strVal val="visible"/>
                                      </p:to>
                                    </p:set>
                                    <p:animEffect transition="in" filter="fade">
                                      <p:cBhvr>
                                        <p:cTn id="24"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0"/>
          <p:cNvPicPr preferRelativeResize="0"/>
          <p:nvPr/>
        </p:nvPicPr>
        <p:blipFill rotWithShape="1">
          <a:blip r:embed="rId3">
            <a:alphaModFix/>
          </a:blip>
          <a:srcRect/>
          <a:stretch/>
        </p:blipFill>
        <p:spPr>
          <a:xfrm>
            <a:off x="1681167" y="1179767"/>
            <a:ext cx="6589133" cy="5221400"/>
          </a:xfrm>
          <a:prstGeom prst="rect">
            <a:avLst/>
          </a:prstGeom>
          <a:noFill/>
          <a:ln>
            <a:noFill/>
          </a:ln>
        </p:spPr>
      </p:pic>
      <p:sp>
        <p:nvSpPr>
          <p:cNvPr id="305" name="Google Shape;305;p40"/>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a:t>Determine number of countries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42"/>
          <p:cNvPicPr preferRelativeResize="0"/>
          <p:nvPr/>
        </p:nvPicPr>
        <p:blipFill rotWithShape="1">
          <a:blip r:embed="rId3">
            <a:alphaModFix/>
          </a:blip>
          <a:srcRect/>
          <a:stretch/>
        </p:blipFill>
        <p:spPr>
          <a:xfrm>
            <a:off x="769221" y="2173900"/>
            <a:ext cx="8705633" cy="3631867"/>
          </a:xfrm>
          <a:prstGeom prst="rect">
            <a:avLst/>
          </a:prstGeom>
          <a:noFill/>
          <a:ln>
            <a:noFill/>
          </a:ln>
        </p:spPr>
      </p:pic>
      <p:sp>
        <p:nvSpPr>
          <p:cNvPr id="320" name="Google Shape;320;p42"/>
          <p:cNvSpPr txBox="1">
            <a:spLocks noGrp="1"/>
          </p:cNvSpPr>
          <p:nvPr>
            <p:ph type="body" idx="1"/>
          </p:nvPr>
        </p:nvSpPr>
        <p:spPr>
          <a:xfrm>
            <a:off x="475719" y="1096613"/>
            <a:ext cx="9000000" cy="720000"/>
          </a:xfrm>
          <a:prstGeom prst="rect">
            <a:avLst/>
          </a:prstGeom>
          <a:noFill/>
          <a:ln>
            <a:noFill/>
          </a:ln>
        </p:spPr>
        <p:txBody>
          <a:bodyPr spcFirstLastPara="1" wrap="square" lIns="36000" tIns="36000" rIns="36000" bIns="36000" anchor="ctr" anchorCtr="1">
            <a:noAutofit/>
          </a:bodyPr>
          <a:lstStyle/>
          <a:p>
            <a:pPr marL="0" indent="0">
              <a:spcBef>
                <a:spcPts val="0"/>
              </a:spcBef>
              <a:buSzPts val="1200"/>
              <a:buNone/>
            </a:pPr>
            <a:r>
              <a:rPr lang="en" sz="2000" b="1" dirty="0">
                <a:solidFill>
                  <a:srgbClr val="3F7818"/>
                </a:solidFill>
              </a:rPr>
              <a:t>Total Emissions for Top 15 Countries excluding Global Data (1950 – 2021)</a:t>
            </a:r>
            <a:endParaRPr dirty="0">
              <a:solidFill>
                <a:srgbClr val="3F7818"/>
              </a:solidFill>
            </a:endParaRPr>
          </a:p>
        </p:txBody>
      </p:sp>
      <p:sp>
        <p:nvSpPr>
          <p:cNvPr id="321" name="Google Shape;321;p42"/>
          <p:cNvSpPr txBox="1">
            <a:spLocks noGrp="1"/>
          </p:cNvSpPr>
          <p:nvPr>
            <p:ph type="title"/>
          </p:nvPr>
        </p:nvSpPr>
        <p:spPr>
          <a:xfrm>
            <a:off x="677333" y="329184"/>
            <a:ext cx="8596800" cy="655600"/>
          </a:xfrm>
          <a:prstGeom prst="rect">
            <a:avLst/>
          </a:prstGeom>
          <a:noFill/>
          <a:ln>
            <a:noFill/>
          </a:ln>
        </p:spPr>
        <p:txBody>
          <a:bodyPr spcFirstLastPara="1" wrap="square" lIns="91433" tIns="45700" rIns="91433" bIns="45700" anchor="t" anchorCtr="0">
            <a:normAutofit/>
          </a:bodyPr>
          <a:lstStyle/>
          <a:p>
            <a:r>
              <a:rPr lang="en" b="1" dirty="0"/>
              <a:t>Visualisations </a:t>
            </a:r>
            <a:endParaRPr b="1"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1686</TotalTime>
  <Words>938</Words>
  <Application>Microsoft Office PowerPoint</Application>
  <PresentationFormat>Widescreen</PresentationFormat>
  <Paragraphs>159</Paragraphs>
  <Slides>23</Slides>
  <Notes>22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Amasis MT Pro Black</vt:lpstr>
      <vt:lpstr>Arial</vt:lpstr>
      <vt:lpstr>Calibri</vt:lpstr>
      <vt:lpstr>Consolas</vt:lpstr>
      <vt:lpstr>Noto Sans Symbols</vt:lpstr>
      <vt:lpstr>Source Serif Pro</vt:lpstr>
      <vt:lpstr>Trebuchet MS</vt:lpstr>
      <vt:lpstr>Wingdings</vt:lpstr>
      <vt:lpstr>Wingdings 3</vt:lpstr>
      <vt:lpstr>Facet</vt:lpstr>
      <vt:lpstr>1_Facet</vt:lpstr>
      <vt:lpstr>2_Facet</vt:lpstr>
      <vt:lpstr>CO2 Emissions</vt:lpstr>
      <vt:lpstr>What is CO2 emission</vt:lpstr>
      <vt:lpstr>Why is increasing CO2 emission a concern?</vt:lpstr>
      <vt:lpstr>Top sources for CO2 emissions</vt:lpstr>
      <vt:lpstr>This Project</vt:lpstr>
      <vt:lpstr>Data Cleanup</vt:lpstr>
      <vt:lpstr>Data Cleanup</vt:lpstr>
      <vt:lpstr>Determine number of countries</vt:lpstr>
      <vt:lpstr>Visualisations </vt:lpstr>
      <vt:lpstr>Top 15 Countries Emissions Per Source</vt:lpstr>
      <vt:lpstr>Top 15 Countries Emissions Per Source</vt:lpstr>
      <vt:lpstr>Emissions Trend for USA in the Last 50 Years</vt:lpstr>
      <vt:lpstr>Emissions Trend for Australia from Each Source</vt:lpstr>
      <vt:lpstr>Chloropleth Map</vt:lpstr>
      <vt:lpstr>Chloropleth Map</vt:lpstr>
      <vt:lpstr>Chloropleth Map</vt:lpstr>
      <vt:lpstr>Which Machine Learning Model</vt:lpstr>
      <vt:lpstr>Which Machine Learning Model</vt:lpstr>
      <vt:lpstr>Factors Affecting CO2 Emissions</vt:lpstr>
      <vt:lpstr>Regression Models</vt:lpstr>
      <vt:lpstr>Regression Models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Pinggal</dc:creator>
  <cp:lastModifiedBy>Myrna Deseo</cp:lastModifiedBy>
  <cp:revision>103</cp:revision>
  <dcterms:created xsi:type="dcterms:W3CDTF">2022-11-21T07:49:39Z</dcterms:created>
  <dcterms:modified xsi:type="dcterms:W3CDTF">2023-01-29T10:04:59Z</dcterms:modified>
</cp:coreProperties>
</file>