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large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60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52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4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8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1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large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Marcus, David, Matt, Kenneth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project we will be implementing an application to handle students in the advising center. </a:t>
            </a:r>
          </a:p>
          <a:p>
            <a:r>
              <a:rPr lang="en-US" dirty="0" smtClean="0"/>
              <a:t>The application will be have multiple forms for personal information, course information, appointments, and student lookup. </a:t>
            </a:r>
          </a:p>
          <a:p>
            <a:r>
              <a:rPr lang="en-US" dirty="0" smtClean="0"/>
              <a:t>Option for manual input from the student or automatic retrieval of information by scanning their UTSA ID card in a card reader.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reader is a USB device that you can plug into the computer.</a:t>
            </a:r>
          </a:p>
          <a:p>
            <a:r>
              <a:rPr lang="en-US" dirty="0" smtClean="0"/>
              <a:t>When the card is scanned it will output information of the student to the current text field. </a:t>
            </a:r>
          </a:p>
          <a:p>
            <a:r>
              <a:rPr lang="en-US" dirty="0" smtClean="0"/>
              <a:t>In the student sign in form, if the student chooses to scan the card, it should be able to fill in the rest of the information.</a:t>
            </a:r>
          </a:p>
          <a:p>
            <a:r>
              <a:rPr lang="en-US" dirty="0" smtClean="0"/>
              <a:t>When the banner id appears in the text field, it will begin a search within a simple student database for that banner id, and retrieve the rest of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Database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will most likely be a MySQL database and will use the necessary java libraries in order to carry out querying to the database. </a:t>
            </a:r>
          </a:p>
          <a:p>
            <a:r>
              <a:rPr lang="en-US" dirty="0" smtClean="0"/>
              <a:t>Will use XAMPP and </a:t>
            </a:r>
            <a:r>
              <a:rPr lang="en-US" dirty="0" err="1" smtClean="0"/>
              <a:t>phpmyadmin</a:t>
            </a:r>
            <a:r>
              <a:rPr lang="en-US" dirty="0" smtClean="0"/>
              <a:t> in order to create the physical database.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1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Appointments and Walk-Ins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database will </a:t>
            </a:r>
            <a:r>
              <a:rPr lang="en-US" dirty="0" smtClean="0"/>
              <a:t>store the current appointments with assigned dates and students.</a:t>
            </a:r>
            <a:endParaRPr lang="en-US" dirty="0"/>
          </a:p>
          <a:p>
            <a:r>
              <a:rPr lang="en-US" dirty="0" smtClean="0"/>
              <a:t>There will also be a GUI for a waitlist to handle walk-ins and will operate like a </a:t>
            </a:r>
            <a:r>
              <a:rPr lang="en-US" dirty="0" smtClean="0"/>
              <a:t>standard queue that could be implemented with </a:t>
            </a:r>
            <a:r>
              <a:rPr lang="en-US" dirty="0" err="1" smtClean="0"/>
              <a:t>ArrayList</a:t>
            </a:r>
            <a:r>
              <a:rPr lang="en-US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2895600" y="2971800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Flowchart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6096000" cy="68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</a:t>
            </a:r>
            <a:r>
              <a:rPr lang="en-US" dirty="0" smtClean="0"/>
              <a:t>reader integration, GUI forms,  appointments, walk-ins</a:t>
            </a: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 smtClean="0"/>
              <a:t>with </a:t>
            </a:r>
            <a:r>
              <a:rPr lang="en-US" dirty="0" smtClean="0"/>
              <a:t>physical </a:t>
            </a:r>
            <a:r>
              <a:rPr lang="en-US" dirty="0" smtClean="0"/>
              <a:t>database such as </a:t>
            </a:r>
            <a:r>
              <a:rPr lang="en-US" dirty="0" smtClean="0"/>
              <a:t>MySQL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application </a:t>
            </a:r>
            <a:r>
              <a:rPr lang="en-US" dirty="0" smtClean="0"/>
              <a:t>that will show student their current classes taken, and the classes that they can take next semester in their major.</a:t>
            </a:r>
          </a:p>
          <a:p>
            <a:pPr lvl="2"/>
            <a:r>
              <a:rPr lang="en-US" dirty="0" smtClean="0"/>
              <a:t>Will have to interact with ASAP somehow to get listings of classes, or just download a csv of the semester and determine what classes can be taken for that major.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5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Century Gothic</vt:lpstr>
      <vt:lpstr>Wingdings 3</vt:lpstr>
      <vt:lpstr>Ion</vt:lpstr>
      <vt:lpstr>Team 5</vt:lpstr>
      <vt:lpstr>Project Proposal</vt:lpstr>
      <vt:lpstr>Card Reader</vt:lpstr>
      <vt:lpstr>Student Database</vt:lpstr>
      <vt:lpstr>Appointments and Walk-Ins</vt:lpstr>
      <vt:lpstr>Flowchart</vt:lpstr>
      <vt:lpstr>Milestones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2015-03-25T18:13:53Z</dcterms:created>
  <dcterms:modified xsi:type="dcterms:W3CDTF">2015-03-27T00:03:04Z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