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B96AD-8E3E-4C48-B968-2E2B64B552AA}" type="datetimeFigureOut">
              <a:rPr lang="en-US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2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003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2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Trends in Weather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ACD433"/>
                </a:solidFill>
                <a:latin typeface="Century Gothic"/>
              </a:rPr>
              <a:t>Marcus Lorenzana</a:t>
            </a:r>
          </a:p>
          <a:p>
            <a:r>
              <a:rPr lang="en-US">
                <a:solidFill>
                  <a:srgbClr val="ACD433"/>
                </a:solidFill>
                <a:latin typeface="Century Gothic"/>
              </a:rPr>
              <a:t>Robert vasquez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(Weka)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our project we did a data analysis of weather data.</a:t>
            </a:r>
          </a:p>
          <a:p>
            <a:r>
              <a:rPr lang="en-US"/>
              <a:t>We used Weka as our data mining tool. </a:t>
            </a:r>
          </a:p>
          <a:p>
            <a:pPr lvl="1"/>
            <a:r>
              <a:rPr lang="en-US" sz="2000"/>
              <a:t>More specifically, we used the development version of Weka in order to get the package manager and download the correct tools.</a:t>
            </a:r>
          </a:p>
          <a:p>
            <a:r>
              <a:rPr lang="en-US"/>
              <a:t>For preprocessing, we used Java to process the files</a:t>
            </a:r>
          </a:p>
          <a:p>
            <a:r>
              <a:rPr lang="en-US"/>
              <a:t>Initial files were in csv format, for easier processing in Java</a:t>
            </a:r>
          </a:p>
          <a:p>
            <a:r>
              <a:rPr lang="en-US"/>
              <a:t>After processing is done, the final files are arff with the correct headers</a:t>
            </a:r>
          </a:p>
        </p:txBody>
      </p:sp>
    </p:spTree>
    <p:extLst>
      <p:ext uri="{BB962C8B-B14F-4D97-AF65-F5344CB8AC3E}">
        <p14:creationId xmlns:p14="http://schemas.microsoft.com/office/powerpoint/2010/main" val="191721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We were able to get all our data from NOAA or NCDC (National Climatic Data Center)</a:t>
            </a:r>
          </a:p>
          <a:p>
            <a:r>
              <a:rPr lang="en-US"/>
              <a:t>Good options for downloading data</a:t>
            </a:r>
          </a:p>
          <a:p>
            <a:pPr lvl="1"/>
            <a:r>
              <a:rPr lang="en-US" sz="2000"/>
              <a:t>Can specify timeframe</a:t>
            </a:r>
          </a:p>
          <a:p>
            <a:pPr lvl="1"/>
            <a:r>
              <a:rPr lang="en-US" sz="2000"/>
              <a:t>Attributes</a:t>
            </a:r>
          </a:p>
          <a:p>
            <a:pPr lvl="1"/>
            <a:r>
              <a:rPr lang="en-US" sz="2000"/>
              <a:t>Weather stations</a:t>
            </a:r>
          </a:p>
          <a:p>
            <a:r>
              <a:rPr lang="en-US" sz="2200"/>
              <a:t>We used a large that contained all climate data from all stations across the United States.</a:t>
            </a:r>
          </a:p>
          <a:p>
            <a:pPr lvl="1"/>
            <a:r>
              <a:rPr lang="en-US" sz="2200"/>
              <a:t>Each station represents a geographical location. There can be many stations per city or state.</a:t>
            </a:r>
          </a:p>
          <a:p>
            <a:r>
              <a:rPr lang="en-US" sz="2200"/>
              <a:t>The data contains ~ 1 million records</a:t>
            </a:r>
          </a:p>
          <a:p>
            <a:r>
              <a:rPr lang="en-US" sz="2200"/>
              <a:t>Each record contains: STATION, DATE, MNTM, TPCP</a:t>
            </a:r>
          </a:p>
          <a:p>
            <a:pPr lvl="1"/>
            <a:r>
              <a:rPr lang="en-US" sz="2200"/>
              <a:t>MNTM: Monthly temperature means</a:t>
            </a:r>
          </a:p>
          <a:p>
            <a:pPr lvl="1"/>
            <a:r>
              <a:rPr lang="en-US" sz="2200"/>
              <a:t>TPCP : Total precipitation (monthly)</a:t>
            </a:r>
          </a:p>
          <a:p>
            <a:r>
              <a:rPr lang="en-US" sz="2200"/>
              <a:t>CSV format</a:t>
            </a:r>
          </a:p>
        </p:txBody>
      </p:sp>
    </p:spTree>
    <p:extLst>
      <p:ext uri="{BB962C8B-B14F-4D97-AF65-F5344CB8AC3E}">
        <p14:creationId xmlns:p14="http://schemas.microsoft.com/office/powerpoint/2010/main" val="38554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project required a lot of preprocessing. </a:t>
            </a:r>
          </a:p>
          <a:p>
            <a:r>
              <a:rPr lang="en-US"/>
              <a:t>Values with -9999 for both MNTM and TPCP</a:t>
            </a:r>
          </a:p>
          <a:p>
            <a:r>
              <a:rPr lang="en-US"/>
              <a:t>Thousands of stations, each with their own State</a:t>
            </a:r>
          </a:p>
          <a:p>
            <a:r>
              <a:rPr lang="en-US"/>
              <a:t>Each station has its own list of data for MNTM and TPCP</a:t>
            </a:r>
          </a:p>
          <a:p>
            <a:r>
              <a:rPr lang="en-US"/>
              <a:t>Duplicate DATE values for each Month and Year across all stations </a:t>
            </a:r>
          </a:p>
        </p:txBody>
      </p:sp>
    </p:spTree>
    <p:extLst>
      <p:ext uri="{BB962C8B-B14F-4D97-AF65-F5344CB8AC3E}">
        <p14:creationId xmlns:p14="http://schemas.microsoft.com/office/powerpoint/2010/main" val="220698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While processing initial large file, ignore -9999 values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/>
              </a:rPr>
              <a:t>-9999 values usually indicated a lot of problems with the station itself.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/>
              </a:rPr>
              <a:t>Removing them entirely seemed the way to go. 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Create 50 smaller files for each state in the U.S.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/>
              </a:rPr>
              <a:t>Check with an array to see if the line contains the state abbreviation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/>
              </a:rPr>
              <a:t>Output that line its corresponding state file. </a:t>
            </a:r>
          </a:p>
        </p:txBody>
      </p:sp>
    </p:spTree>
    <p:extLst>
      <p:ext uri="{BB962C8B-B14F-4D97-AF65-F5344CB8AC3E}">
        <p14:creationId xmlns:p14="http://schemas.microsoft.com/office/powerpoint/2010/main" val="196044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Select a state file that you want to operate on</a:t>
            </a:r>
          </a:p>
          <a:p>
            <a:r>
              <a:rPr lang="en-US"/>
              <a:t>Read in that state file and sort all of the lines by month and date</a:t>
            </a:r>
          </a:p>
          <a:p>
            <a:pPr lvl="1"/>
            <a:r>
              <a:rPr lang="en-US" sz="2000"/>
              <a:t>There will be duplicate dates because of multiple stations</a:t>
            </a:r>
          </a:p>
          <a:p>
            <a:pPr lvl="1"/>
            <a:r>
              <a:rPr lang="en-US" sz="2000"/>
              <a:t>e.g.:</a:t>
            </a:r>
          </a:p>
          <a:p>
            <a:pPr lvl="2"/>
            <a:r>
              <a:rPr lang="en-US" sz="1800"/>
              <a:t>Station 1 TX, 2002-01</a:t>
            </a:r>
          </a:p>
          <a:p>
            <a:pPr lvl="2"/>
            <a:r>
              <a:rPr lang="en-US" sz="1800"/>
              <a:t>Station 2 TX, 2002-01</a:t>
            </a:r>
          </a:p>
          <a:p>
            <a:pPr lvl="2"/>
            <a:r>
              <a:rPr lang="en-US" sz="1800"/>
              <a:t>Station 3 TX, 2002-01</a:t>
            </a:r>
          </a:p>
          <a:p>
            <a:r>
              <a:rPr lang="en-US" sz="1800"/>
              <a:t>Take this file and pass it to another class that will store lists of lists, each list containing all the records for that date</a:t>
            </a:r>
          </a:p>
          <a:p>
            <a:r>
              <a:rPr lang="en-US" sz="1800"/>
              <a:t>Find the mean of all these value for both MNTM and TPCP and output to a new file that will represent the final .arff file. </a:t>
            </a:r>
          </a:p>
        </p:txBody>
      </p:sp>
    </p:spTree>
    <p:extLst>
      <p:ext uri="{BB962C8B-B14F-4D97-AF65-F5344CB8AC3E}">
        <p14:creationId xmlns:p14="http://schemas.microsoft.com/office/powerpoint/2010/main" val="2809215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Trends in Weather</vt:lpstr>
      <vt:lpstr>Data Analysis (Weka)</vt:lpstr>
      <vt:lpstr>The Data</vt:lpstr>
      <vt:lpstr>Problems With Data</vt:lpstr>
      <vt:lpstr>Preprocessing 1</vt:lpstr>
      <vt:lpstr>Preprocessing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Weather</dc:title>
  <dc:creator/>
  <cp:lastModifiedBy/>
  <cp:revision>2</cp:revision>
  <dcterms:created xsi:type="dcterms:W3CDTF">2012-07-27T01:16:44Z</dcterms:created>
  <dcterms:modified xsi:type="dcterms:W3CDTF">2015-04-24T22:16:46Z</dcterms:modified>
</cp:coreProperties>
</file>