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7950" y="1287625"/>
            <a:ext cx="7688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Examining Hotelling’s law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0" y="2380075"/>
            <a:ext cx="7688100" cy="22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CS-302 Modeling and Simulation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Prof. Mukesh Tiwari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DA-IICT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Karan Jivani (201501401)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Kishan Thesiya (201501409)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Utsav Patel (201501443)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Meet Rayvadera (201501444)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229050" y="2304150"/>
            <a:ext cx="268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81990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Different stores will apply different strategies 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to compete with each other, these strategies include actions like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 changing </a:t>
            </a:r>
            <a:r>
              <a:rPr lang="en-GB" sz="1400" u="sng"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 of product, changing </a:t>
            </a:r>
            <a:r>
              <a:rPr lang="en-GB" sz="1400" u="sng"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 of store, etc.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Hotelling’s law: “</a:t>
            </a:r>
            <a:r>
              <a:rPr b="1" lang="en-GB" sz="1400">
                <a:latin typeface="Proxima Nova"/>
                <a:ea typeface="Proxima Nova"/>
                <a:cs typeface="Proxima Nova"/>
                <a:sym typeface="Proxima Nova"/>
              </a:rPr>
              <a:t>There is an undue tendency for competitors to imitate each other in quality of goods, in location and in other essential ways.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 sz="1400" u="sng">
                <a:latin typeface="Proxima Nova"/>
                <a:ea typeface="Proxima Nova"/>
                <a:cs typeface="Proxima Nova"/>
                <a:sym typeface="Proxima Nova"/>
              </a:rPr>
              <a:t>Purpose</a:t>
            </a: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: Model different strategies using Cellular Automata by defining rules for store actions and then observing collective behavior and examining Hotelling’s law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7625" y="583875"/>
            <a:ext cx="260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1625" y="1359800"/>
            <a:ext cx="5551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Cellular Automata based model. Each cell represents either </a:t>
            </a:r>
            <a:r>
              <a:rPr lang="en-GB" u="sng">
                <a:latin typeface="Proxima Nova"/>
                <a:ea typeface="Proxima Nova"/>
                <a:cs typeface="Proxima Nova"/>
                <a:sym typeface="Proxima Nova"/>
              </a:rPr>
              <a:t>Customer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-GB" u="sng"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If customer then value will be prefered store number.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If store then value will be store number 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(shifted by total number of stores to differentiate from customer cell)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GB" u="sng">
                <a:latin typeface="Proxima Nova"/>
                <a:ea typeface="Proxima Nova"/>
                <a:cs typeface="Proxima Nova"/>
                <a:sym typeface="Proxima Nova"/>
              </a:rPr>
              <a:t>Assumptions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Consider only changing location of store and price of product (same and only one product at each store) as actions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All stores apply same set of rules for actions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All stores will follow same strategy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Instantaneous change in Customer preference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123" y="1623128"/>
            <a:ext cx="3400876" cy="242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61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7650" y="1441200"/>
            <a:ext cx="76887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Store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Action: Changing location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Store will choose one of the 4 directions which are possible and unfilled.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If there is no any such direction then it will stay.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Else it will check share of customers at new position.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■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If share of customer is higher than previous, then it will move to new location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■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Else it will stay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Store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Action: Changing price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If customer share of store is higher than equally distributed customer share (1/(Number of stores)), then it will increase price by constant value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○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Else keep it constant or decrease it by constant randomly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Rule for customer: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Customer will buy product from only one store which offers lowest cost according to new defined cost formula (cost = price + physical distance bet. Customer and store)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1: Change Location Only (Same prices)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800"/>
            <a:ext cx="8839202" cy="26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27650" y="4177225"/>
            <a:ext cx="7688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Real world interpretation: Vendors on the beach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14100" y="563750"/>
            <a:ext cx="852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1: Change Location Only (Different prices)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750"/>
            <a:ext cx="8839200" cy="27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573800"/>
            <a:ext cx="832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2: Change Price Only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000"/>
            <a:ext cx="8839202" cy="2717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727650" y="4177225"/>
            <a:ext cx="7688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Real world interpretation: Store at the Centre of City vs. Store on Outskirts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78100" y="553650"/>
            <a:ext cx="856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3: Alternate Change in Price and Location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650"/>
            <a:ext cx="8839202" cy="27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69050" y="55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number of stores &amp; Strategy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5" y="1241275"/>
            <a:ext cx="3673924" cy="36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755" y="1241275"/>
            <a:ext cx="3736495" cy="36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