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Nunito"/>
      <p:bold r:id="rId17"/>
      <p:boldItalic r:id="rId18"/>
    </p:embeddedFont>
    <p:embeddedFont>
      <p:font typeface="Century Gothic"/>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CenturyGothic-bold.fntdata"/><Relationship Id="rId11" Type="http://schemas.openxmlformats.org/officeDocument/2006/relationships/slide" Target="slides/slide7.xml"/><Relationship Id="rId22" Type="http://schemas.openxmlformats.org/officeDocument/2006/relationships/font" Target="fonts/CenturyGothic-boldItalic.fntdata"/><Relationship Id="rId10" Type="http://schemas.openxmlformats.org/officeDocument/2006/relationships/slide" Target="slides/slide6.xml"/><Relationship Id="rId21" Type="http://schemas.openxmlformats.org/officeDocument/2006/relationships/font" Target="fonts/CenturyGothic-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Nunito-bold.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CenturyGothic-regular.fntdata"/><Relationship Id="rId6" Type="http://schemas.openxmlformats.org/officeDocument/2006/relationships/slide" Target="slides/slide2.xml"/><Relationship Id="rId18" Type="http://schemas.openxmlformats.org/officeDocument/2006/relationships/font" Target="fonts/Nuni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rIns="91425" wrap="square"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rIns="91425" wrap="square"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rIns="91425" wrap="square" tIns="91425"/>
          <a:lstStyle>
            <a:lvl1pPr indent="0" lvl="0" marL="0" marR="0" rtl="0" algn="l">
              <a:spcBef>
                <a:spcPts val="0"/>
              </a:spcBef>
              <a:buChar char="●"/>
              <a:defRPr b="0" i="0" sz="1200" u="none" cap="none" strike="noStrike">
                <a:solidFill>
                  <a:schemeClr val="dk1"/>
                </a:solidFill>
                <a:latin typeface="Calibri"/>
                <a:ea typeface="Calibri"/>
                <a:cs typeface="Calibri"/>
                <a:sym typeface="Calibri"/>
              </a:defRPr>
            </a:lvl1pPr>
            <a:lvl2pPr indent="0" lvl="1" marL="457200" marR="0" rtl="0" algn="l">
              <a:spcBef>
                <a:spcPts val="0"/>
              </a:spcBef>
              <a:buChar char="○"/>
              <a:defRPr b="0" i="0" sz="1200" u="none" cap="none" strike="noStrike">
                <a:solidFill>
                  <a:schemeClr val="dk1"/>
                </a:solidFill>
                <a:latin typeface="Calibri"/>
                <a:ea typeface="Calibri"/>
                <a:cs typeface="Calibri"/>
                <a:sym typeface="Calibri"/>
              </a:defRPr>
            </a:lvl2pPr>
            <a:lvl3pPr indent="0" lvl="2" marL="914400" marR="0" rtl="0" algn="l">
              <a:spcBef>
                <a:spcPts val="0"/>
              </a:spcBef>
              <a:buChar char="■"/>
              <a:defRPr b="0" i="0" sz="1200" u="none" cap="none" strike="noStrike">
                <a:solidFill>
                  <a:schemeClr val="dk1"/>
                </a:solidFill>
                <a:latin typeface="Calibri"/>
                <a:ea typeface="Calibri"/>
                <a:cs typeface="Calibri"/>
                <a:sym typeface="Calibri"/>
              </a:defRPr>
            </a:lvl3pPr>
            <a:lvl4pPr indent="0" lvl="3" marL="1371600" marR="0" rtl="0" algn="l">
              <a:spcBef>
                <a:spcPts val="0"/>
              </a:spcBef>
              <a:buChar char="●"/>
              <a:defRPr b="0" i="0" sz="1200" u="none" cap="none" strike="noStrike">
                <a:solidFill>
                  <a:schemeClr val="dk1"/>
                </a:solidFill>
                <a:latin typeface="Calibri"/>
                <a:ea typeface="Calibri"/>
                <a:cs typeface="Calibri"/>
                <a:sym typeface="Calibri"/>
              </a:defRPr>
            </a:lvl4pPr>
            <a:lvl5pPr indent="0" lvl="4" marL="1828800" marR="0" rtl="0" algn="l">
              <a:spcBef>
                <a:spcPts val="0"/>
              </a:spcBef>
              <a:buChar char="○"/>
              <a:defRPr b="0" i="0" sz="1200" u="none" cap="none" strike="noStrike">
                <a:solidFill>
                  <a:schemeClr val="dk1"/>
                </a:solidFill>
                <a:latin typeface="Calibri"/>
                <a:ea typeface="Calibri"/>
                <a:cs typeface="Calibri"/>
                <a:sym typeface="Calibri"/>
              </a:defRPr>
            </a:lvl5pPr>
            <a:lvl6pPr indent="0" lvl="5" marL="2286000" marR="0" rtl="0" algn="l">
              <a:spcBef>
                <a:spcPts val="0"/>
              </a:spcBef>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har char="■"/>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rIns="91425" wrap="square"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141" name="Shape 14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209" name="Shape 20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a:spcBef>
                <a:spcPts val="0"/>
              </a:spcBef>
              <a:buNone/>
            </a:pPr>
            <a:r>
              <a:t/>
            </a:r>
            <a:endParaRPr/>
          </a:p>
        </p:txBody>
      </p:sp>
      <p:sp>
        <p:nvSpPr>
          <p:cNvPr id="216" name="Shape 216"/>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a:spcBef>
                <a:spcPts val="0"/>
              </a:spcBef>
              <a:buNone/>
            </a:pPr>
            <a:r>
              <a:t/>
            </a:r>
            <a:endParaRPr/>
          </a:p>
        </p:txBody>
      </p:sp>
      <p:sp>
        <p:nvSpPr>
          <p:cNvPr id="223" name="Shape 223"/>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148" name="Shape 14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155" name="Shape 15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162" name="Shape 16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169" name="Shape 16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178" name="Shape 17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5" name="Shape 185"/>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86" name="Shape 186"/>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195" name="Shape 19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202" name="Shape 20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21" name="Shape 21"/>
        <p:cNvGrpSpPr/>
        <p:nvPr/>
      </p:nvGrpSpPr>
      <p:grpSpPr>
        <a:xfrm>
          <a:off x="0" y="0"/>
          <a:ext cx="0" cy="0"/>
          <a:chOff x="0" y="0"/>
          <a:chExt cx="0" cy="0"/>
        </a:xfrm>
      </p:grpSpPr>
      <p:sp>
        <p:nvSpPr>
          <p:cNvPr id="22" name="Shape 22"/>
          <p:cNvSpPr txBox="1"/>
          <p:nvPr>
            <p:ph type="ctrTitle"/>
          </p:nvPr>
        </p:nvSpPr>
        <p:spPr>
          <a:xfrm>
            <a:off x="684212" y="685799"/>
            <a:ext cx="8001000" cy="2971801"/>
          </a:xfrm>
          <a:prstGeom prst="rect">
            <a:avLst/>
          </a:prstGeom>
          <a:noFill/>
          <a:ln>
            <a:noFill/>
          </a:ln>
        </p:spPr>
        <p:txBody>
          <a:bodyPr anchorCtr="0" anchor="b" bIns="91425" lIns="91425" rIns="91425" wrap="square" tIns="91425"/>
          <a:lstStyle>
            <a:lvl1pPr indent="0" lvl="0" marL="0" marR="0" rtl="0" algn="l">
              <a:spcBef>
                <a:spcPts val="0"/>
              </a:spcBef>
              <a:buClr>
                <a:schemeClr val="lt1"/>
              </a:buClr>
              <a:buSzPct val="100000"/>
              <a:buFont typeface="Century Gothic"/>
              <a:buNone/>
              <a:defRPr b="0" i="0" sz="48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23" name="Shape 23"/>
          <p:cNvSpPr txBox="1"/>
          <p:nvPr>
            <p:ph idx="1" type="subTitle"/>
          </p:nvPr>
        </p:nvSpPr>
        <p:spPr>
          <a:xfrm>
            <a:off x="684212" y="3843867"/>
            <a:ext cx="6400800" cy="1947333"/>
          </a:xfrm>
          <a:prstGeom prst="rect">
            <a:avLst/>
          </a:prstGeom>
          <a:noFill/>
          <a:ln>
            <a:noFill/>
          </a:ln>
        </p:spPr>
        <p:txBody>
          <a:bodyPr anchorCtr="0" anchor="t" bIns="91425" lIns="91425" rIns="91425" wrap="square" tIns="91425"/>
          <a:lstStyle>
            <a:lvl1pPr indent="0" lvl="0" marL="0" marR="0" rtl="0" algn="l">
              <a:spcBef>
                <a:spcPts val="420"/>
              </a:spcBef>
              <a:spcAft>
                <a:spcPts val="600"/>
              </a:spcAft>
              <a:buClr>
                <a:schemeClr val="lt1"/>
              </a:buClr>
              <a:buSzPct val="79999"/>
              <a:buFont typeface="Noto Sans Symbols"/>
              <a:buNone/>
              <a:defRPr b="0" i="0" sz="2100" u="none" cap="none" strike="noStrike">
                <a:solidFill>
                  <a:srgbClr val="0F486F"/>
                </a:solidFill>
                <a:latin typeface="Century Gothic"/>
                <a:ea typeface="Century Gothic"/>
                <a:cs typeface="Century Gothic"/>
                <a:sym typeface="Century Gothic"/>
              </a:defRPr>
            </a:lvl1pPr>
            <a:lvl2pPr indent="0" lvl="1" marL="457200" marR="0" rtl="0" algn="ctr">
              <a:spcBef>
                <a:spcPts val="360"/>
              </a:spcBef>
              <a:spcAft>
                <a:spcPts val="600"/>
              </a:spcAft>
              <a:buClr>
                <a:schemeClr val="lt1"/>
              </a:buClr>
              <a:buSzPct val="79999"/>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ctr">
              <a:spcBef>
                <a:spcPts val="320"/>
              </a:spcBef>
              <a:spcAft>
                <a:spcPts val="600"/>
              </a:spcAft>
              <a:buClr>
                <a:schemeClr val="l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ctr">
              <a:spcBef>
                <a:spcPts val="280"/>
              </a:spcBef>
              <a:spcAft>
                <a:spcPts val="600"/>
              </a:spcAft>
              <a:buClr>
                <a:schemeClr val="l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ctr">
              <a:spcBef>
                <a:spcPts val="280"/>
              </a:spcBef>
              <a:spcAft>
                <a:spcPts val="600"/>
              </a:spcAft>
              <a:buClr>
                <a:schemeClr val="l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ctr">
              <a:spcBef>
                <a:spcPts val="280"/>
              </a:spcBef>
              <a:spcAft>
                <a:spcPts val="600"/>
              </a:spcAft>
              <a:buClr>
                <a:schemeClr val="l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ctr">
              <a:spcBef>
                <a:spcPts val="280"/>
              </a:spcBef>
              <a:spcAft>
                <a:spcPts val="600"/>
              </a:spcAft>
              <a:buClr>
                <a:schemeClr val="l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ctr">
              <a:spcBef>
                <a:spcPts val="280"/>
              </a:spcBef>
              <a:spcAft>
                <a:spcPts val="600"/>
              </a:spcAft>
              <a:buClr>
                <a:schemeClr val="l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ctr">
              <a:spcBef>
                <a:spcPts val="280"/>
              </a:spcBef>
              <a:spcAft>
                <a:spcPts val="600"/>
              </a:spcAft>
              <a:buClr>
                <a:schemeClr val="l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24" name="Shape 24"/>
          <p:cNvSpPr txBox="1"/>
          <p:nvPr>
            <p:ph idx="10" type="dt"/>
          </p:nvPr>
        </p:nvSpPr>
        <p:spPr>
          <a:xfrm>
            <a:off x="9904412" y="6172200"/>
            <a:ext cx="1600200"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u="none" cap="none" strike="noStrike">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25" name="Shape 25"/>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u="none" cap="none" strike="noStrike">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26" name="Shape 26"/>
          <p:cNvSpPr txBox="1"/>
          <p:nvPr>
            <p:ph idx="12" type="sldNum"/>
          </p:nvPr>
        </p:nvSpPr>
        <p:spPr>
          <a:xfrm>
            <a:off x="10363200" y="5578475"/>
            <a:ext cx="1142245"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u="none" cap="none" strike="noStrike">
                <a:solidFill>
                  <a:srgbClr val="09304A"/>
                </a:solidFill>
                <a:latin typeface="Century Gothic"/>
                <a:ea typeface="Century Gothic"/>
                <a:cs typeface="Century Gothic"/>
                <a:sym typeface="Century Gothic"/>
              </a:rPr>
              <a:t>‹#›</a:t>
            </a:fld>
          </a:p>
        </p:txBody>
      </p:sp>
      <p:cxnSp>
        <p:nvCxnSpPr>
          <p:cNvPr id="27" name="Shape 27"/>
          <p:cNvCxnSpPr/>
          <p:nvPr/>
        </p:nvCxnSpPr>
        <p:spPr>
          <a:xfrm flipH="1">
            <a:off x="8228012" y="8467"/>
            <a:ext cx="3810000" cy="3810000"/>
          </a:xfrm>
          <a:prstGeom prst="straightConnector1">
            <a:avLst/>
          </a:prstGeom>
          <a:noFill/>
          <a:ln cap="flat" cmpd="sng" w="12700">
            <a:solidFill>
              <a:schemeClr val="lt1"/>
            </a:solidFill>
            <a:prstDash val="solid"/>
            <a:round/>
            <a:headEnd len="med" w="med" type="none"/>
            <a:tailEnd len="med" w="med" type="none"/>
          </a:ln>
        </p:spPr>
      </p:cxnSp>
      <p:cxnSp>
        <p:nvCxnSpPr>
          <p:cNvPr id="28" name="Shape 28"/>
          <p:cNvCxnSpPr/>
          <p:nvPr/>
        </p:nvCxnSpPr>
        <p:spPr>
          <a:xfrm flipH="1">
            <a:off x="6108170" y="91545"/>
            <a:ext cx="6080655" cy="6080655"/>
          </a:xfrm>
          <a:prstGeom prst="straightConnector1">
            <a:avLst/>
          </a:prstGeom>
          <a:noFill/>
          <a:ln cap="flat" cmpd="sng" w="12700">
            <a:solidFill>
              <a:schemeClr val="lt1"/>
            </a:solidFill>
            <a:prstDash val="solid"/>
            <a:round/>
            <a:headEnd len="med" w="med" type="none"/>
            <a:tailEnd len="med" w="med" type="none"/>
          </a:ln>
        </p:spPr>
      </p:cxnSp>
      <p:cxnSp>
        <p:nvCxnSpPr>
          <p:cNvPr id="29" name="Shape 29"/>
          <p:cNvCxnSpPr/>
          <p:nvPr/>
        </p:nvCxnSpPr>
        <p:spPr>
          <a:xfrm flipH="1">
            <a:off x="7235825" y="228600"/>
            <a:ext cx="4953000" cy="4953000"/>
          </a:xfrm>
          <a:prstGeom prst="straightConnector1">
            <a:avLst/>
          </a:prstGeom>
          <a:noFill/>
          <a:ln cap="flat" cmpd="sng" w="12700">
            <a:solidFill>
              <a:schemeClr val="lt1"/>
            </a:solidFill>
            <a:prstDash val="solid"/>
            <a:round/>
            <a:headEnd len="med" w="med" type="none"/>
            <a:tailEnd len="med" w="med" type="none"/>
          </a:ln>
        </p:spPr>
      </p:cxnSp>
      <p:cxnSp>
        <p:nvCxnSpPr>
          <p:cNvPr id="30" name="Shape 30"/>
          <p:cNvCxnSpPr/>
          <p:nvPr/>
        </p:nvCxnSpPr>
        <p:spPr>
          <a:xfrm flipH="1">
            <a:off x="7335837" y="32278"/>
            <a:ext cx="4852989" cy="4852989"/>
          </a:xfrm>
          <a:prstGeom prst="straightConnector1">
            <a:avLst/>
          </a:prstGeom>
          <a:noFill/>
          <a:ln cap="flat" cmpd="sng" w="31750">
            <a:solidFill>
              <a:schemeClr val="lt1"/>
            </a:solidFill>
            <a:prstDash val="solid"/>
            <a:round/>
            <a:headEnd len="med" w="med" type="none"/>
            <a:tailEnd len="med" w="med" type="none"/>
          </a:ln>
        </p:spPr>
      </p:cxnSp>
      <p:cxnSp>
        <p:nvCxnSpPr>
          <p:cNvPr id="31" name="Shape 31"/>
          <p:cNvCxnSpPr/>
          <p:nvPr/>
        </p:nvCxnSpPr>
        <p:spPr>
          <a:xfrm flipH="1">
            <a:off x="7845426" y="609601"/>
            <a:ext cx="4343399" cy="4343399"/>
          </a:xfrm>
          <a:prstGeom prst="straightConnector1">
            <a:avLst/>
          </a:prstGeom>
          <a:noFill/>
          <a:ln cap="flat" cmpd="sng" w="31750">
            <a:solidFill>
              <a:schemeClr val="lt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noramic Picture with Caption">
    <p:spTree>
      <p:nvGrpSpPr>
        <p:cNvPr id="83" name="Shape 83"/>
        <p:cNvGrpSpPr/>
        <p:nvPr/>
      </p:nvGrpSpPr>
      <p:grpSpPr>
        <a:xfrm>
          <a:off x="0" y="0"/>
          <a:ext cx="0" cy="0"/>
          <a:chOff x="0" y="0"/>
          <a:chExt cx="0" cy="0"/>
        </a:xfrm>
      </p:grpSpPr>
      <p:sp>
        <p:nvSpPr>
          <p:cNvPr id="84" name="Shape 84"/>
          <p:cNvSpPr txBox="1"/>
          <p:nvPr>
            <p:ph type="title"/>
          </p:nvPr>
        </p:nvSpPr>
        <p:spPr>
          <a:xfrm>
            <a:off x="684212" y="4487332"/>
            <a:ext cx="8534400" cy="1507067"/>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SzPct val="100000"/>
              <a:buFont typeface="Century Gothic"/>
              <a:buNone/>
              <a:defRPr b="0" i="0" sz="36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85" name="Shape 85"/>
          <p:cNvSpPr/>
          <p:nvPr>
            <p:ph idx="2" type="pic"/>
          </p:nvPr>
        </p:nvSpPr>
        <p:spPr>
          <a:xfrm>
            <a:off x="685800" y="533400"/>
            <a:ext cx="10818812" cy="3124200"/>
          </a:xfrm>
          <a:prstGeom prst="snip2DiagRect">
            <a:avLst>
              <a:gd fmla="val 10815" name="adj1"/>
              <a:gd fmla="val 0" name="adj2"/>
            </a:avLst>
          </a:prstGeom>
          <a:noFill/>
          <a:ln cap="flat" cmpd="sng" w="15875">
            <a:solidFill>
              <a:schemeClr val="lt1">
                <a:alpha val="40000"/>
              </a:schemeClr>
            </a:solidFill>
            <a:prstDash val="solid"/>
            <a:round/>
            <a:headEnd len="med" w="med" type="none"/>
            <a:tailEnd len="med" w="med" type="none"/>
          </a:ln>
        </p:spPr>
        <p:txBody>
          <a:bodyPr anchorCtr="0" anchor="t" bIns="91425" lIns="91425" rIns="91425" wrap="square" tIns="91425"/>
          <a:lstStyle>
            <a:lvl1pPr indent="0" lvl="0" marL="0" marR="0" rtl="0" algn="ctr">
              <a:spcBef>
                <a:spcPts val="320"/>
              </a:spcBef>
              <a:spcAft>
                <a:spcPts val="600"/>
              </a:spcAft>
              <a:buClr>
                <a:schemeClr val="lt1"/>
              </a:buClr>
              <a:buSzPct val="80000"/>
              <a:buFont typeface="Noto Sans Symbols"/>
              <a:buNone/>
              <a:defRPr b="0" i="0" sz="1600" u="none" cap="none" strike="noStrike">
                <a:solidFill>
                  <a:srgbClr val="0F486F"/>
                </a:solidFill>
                <a:latin typeface="Century Gothic"/>
                <a:ea typeface="Century Gothic"/>
                <a:cs typeface="Century Gothic"/>
                <a:sym typeface="Century Gothic"/>
              </a:defRPr>
            </a:lvl1pPr>
            <a:lvl2pPr indent="0" lvl="1" marL="457200" marR="0" rtl="0" algn="l">
              <a:spcBef>
                <a:spcPts val="320"/>
              </a:spcBef>
              <a:spcAft>
                <a:spcPts val="600"/>
              </a:spcAft>
              <a:buClr>
                <a:schemeClr val="lt1"/>
              </a:buClr>
              <a:buSzPct val="80000"/>
              <a:buFont typeface="Noto Sans Symbols"/>
              <a:buNone/>
              <a:defRPr b="0" i="0" sz="1600" u="none" cap="none" strike="noStrike">
                <a:solidFill>
                  <a:srgbClr val="0F486F"/>
                </a:solidFill>
                <a:latin typeface="Century Gothic"/>
                <a:ea typeface="Century Gothic"/>
                <a:cs typeface="Century Gothic"/>
                <a:sym typeface="Century Gothic"/>
              </a:defRPr>
            </a:lvl2pPr>
            <a:lvl3pPr indent="0" lvl="2" marL="914400" marR="0" rtl="0" algn="l">
              <a:spcBef>
                <a:spcPts val="320"/>
              </a:spcBef>
              <a:spcAft>
                <a:spcPts val="600"/>
              </a:spcAft>
              <a:buClr>
                <a:schemeClr val="lt1"/>
              </a:buClr>
              <a:buSzPct val="80000"/>
              <a:buFont typeface="Noto Sans Symbols"/>
              <a:buNone/>
              <a:defRPr b="0" i="0" sz="1600" u="none" cap="none" strike="noStrike">
                <a:solidFill>
                  <a:srgbClr val="0F486F"/>
                </a:solidFill>
                <a:latin typeface="Century Gothic"/>
                <a:ea typeface="Century Gothic"/>
                <a:cs typeface="Century Gothic"/>
                <a:sym typeface="Century Gothic"/>
              </a:defRPr>
            </a:lvl3pPr>
            <a:lvl4pPr indent="0" lvl="3" marL="1371600" marR="0" rtl="0" algn="l">
              <a:spcBef>
                <a:spcPts val="320"/>
              </a:spcBef>
              <a:spcAft>
                <a:spcPts val="600"/>
              </a:spcAft>
              <a:buClr>
                <a:schemeClr val="lt1"/>
              </a:buClr>
              <a:buSzPct val="80000"/>
              <a:buFont typeface="Noto Sans Symbols"/>
              <a:buNone/>
              <a:defRPr b="0" i="0" sz="1600" u="none" cap="none" strike="noStrike">
                <a:solidFill>
                  <a:srgbClr val="0F486F"/>
                </a:solidFill>
                <a:latin typeface="Century Gothic"/>
                <a:ea typeface="Century Gothic"/>
                <a:cs typeface="Century Gothic"/>
                <a:sym typeface="Century Gothic"/>
              </a:defRPr>
            </a:lvl4pPr>
            <a:lvl5pPr indent="0" lvl="4" marL="1828800" marR="0" rtl="0" algn="l">
              <a:spcBef>
                <a:spcPts val="320"/>
              </a:spcBef>
              <a:spcAft>
                <a:spcPts val="600"/>
              </a:spcAft>
              <a:buClr>
                <a:schemeClr val="lt1"/>
              </a:buClr>
              <a:buSzPct val="80000"/>
              <a:buFont typeface="Noto Sans Symbols"/>
              <a:buNone/>
              <a:defRPr b="0" i="0" sz="1600" u="none" cap="none" strike="noStrike">
                <a:solidFill>
                  <a:srgbClr val="0F486F"/>
                </a:solidFill>
                <a:latin typeface="Century Gothic"/>
                <a:ea typeface="Century Gothic"/>
                <a:cs typeface="Century Gothic"/>
                <a:sym typeface="Century Gothic"/>
              </a:defRPr>
            </a:lvl5pPr>
            <a:lvl6pPr indent="0" lvl="5" marL="2286000" marR="0" rtl="0" algn="l">
              <a:spcBef>
                <a:spcPts val="320"/>
              </a:spcBef>
              <a:spcAft>
                <a:spcPts val="600"/>
              </a:spcAft>
              <a:buClr>
                <a:schemeClr val="lt1"/>
              </a:buClr>
              <a:buSzPct val="80000"/>
              <a:buFont typeface="Noto Sans Symbols"/>
              <a:buNone/>
              <a:defRPr b="0" i="0" sz="1600" u="none" cap="none" strike="noStrike">
                <a:solidFill>
                  <a:srgbClr val="0F486F"/>
                </a:solidFill>
                <a:latin typeface="Century Gothic"/>
                <a:ea typeface="Century Gothic"/>
                <a:cs typeface="Century Gothic"/>
                <a:sym typeface="Century Gothic"/>
              </a:defRPr>
            </a:lvl6pPr>
            <a:lvl7pPr indent="0" lvl="6" marL="2743200" marR="0" rtl="0" algn="l">
              <a:spcBef>
                <a:spcPts val="320"/>
              </a:spcBef>
              <a:spcAft>
                <a:spcPts val="600"/>
              </a:spcAft>
              <a:buClr>
                <a:schemeClr val="lt1"/>
              </a:buClr>
              <a:buSzPct val="80000"/>
              <a:buFont typeface="Noto Sans Symbols"/>
              <a:buNone/>
              <a:defRPr b="0" i="0" sz="1600" u="none" cap="none" strike="noStrike">
                <a:solidFill>
                  <a:srgbClr val="0F486F"/>
                </a:solidFill>
                <a:latin typeface="Century Gothic"/>
                <a:ea typeface="Century Gothic"/>
                <a:cs typeface="Century Gothic"/>
                <a:sym typeface="Century Gothic"/>
              </a:defRPr>
            </a:lvl7pPr>
            <a:lvl8pPr indent="0" lvl="7" marL="3200400" marR="0" rtl="0" algn="l">
              <a:spcBef>
                <a:spcPts val="320"/>
              </a:spcBef>
              <a:spcAft>
                <a:spcPts val="600"/>
              </a:spcAft>
              <a:buClr>
                <a:schemeClr val="lt1"/>
              </a:buClr>
              <a:buSzPct val="80000"/>
              <a:buFont typeface="Noto Sans Symbols"/>
              <a:buNone/>
              <a:defRPr b="0" i="0" sz="1600" u="none" cap="none" strike="noStrike">
                <a:solidFill>
                  <a:srgbClr val="0F486F"/>
                </a:solidFill>
                <a:latin typeface="Century Gothic"/>
                <a:ea typeface="Century Gothic"/>
                <a:cs typeface="Century Gothic"/>
                <a:sym typeface="Century Gothic"/>
              </a:defRPr>
            </a:lvl8pPr>
            <a:lvl9pPr indent="0" lvl="8" marL="3657600" marR="0" rtl="0" algn="l">
              <a:spcBef>
                <a:spcPts val="320"/>
              </a:spcBef>
              <a:spcAft>
                <a:spcPts val="600"/>
              </a:spcAft>
              <a:buClr>
                <a:schemeClr val="lt1"/>
              </a:buClr>
              <a:buSzPct val="80000"/>
              <a:buFont typeface="Noto Sans Symbols"/>
              <a:buNone/>
              <a:defRPr b="0" i="0" sz="1600" u="none" cap="none" strike="noStrike">
                <a:solidFill>
                  <a:srgbClr val="0F486F"/>
                </a:solidFill>
                <a:latin typeface="Century Gothic"/>
                <a:ea typeface="Century Gothic"/>
                <a:cs typeface="Century Gothic"/>
                <a:sym typeface="Century Gothic"/>
              </a:defRPr>
            </a:lvl9pPr>
          </a:lstStyle>
          <a:p/>
        </p:txBody>
      </p:sp>
      <p:sp>
        <p:nvSpPr>
          <p:cNvPr id="86" name="Shape 86"/>
          <p:cNvSpPr txBox="1"/>
          <p:nvPr>
            <p:ph idx="1" type="body"/>
          </p:nvPr>
        </p:nvSpPr>
        <p:spPr>
          <a:xfrm>
            <a:off x="914402" y="3843867"/>
            <a:ext cx="8304210" cy="457200"/>
          </a:xfrm>
          <a:prstGeom prst="rect">
            <a:avLst/>
          </a:prstGeom>
          <a:noFill/>
          <a:ln>
            <a:noFill/>
          </a:ln>
        </p:spPr>
        <p:txBody>
          <a:bodyPr anchorCtr="0" anchor="t" bIns="91425" lIns="91425" rIns="91425" wrap="square" tIns="91425"/>
          <a:lstStyle>
            <a:lvl1pPr indent="0" lvl="0" marL="0" marR="0" rtl="0" algn="l">
              <a:spcBef>
                <a:spcPts val="320"/>
              </a:spcBef>
              <a:spcAft>
                <a:spcPts val="600"/>
              </a:spcAft>
              <a:buClr>
                <a:schemeClr val="lt1"/>
              </a:buClr>
              <a:buSzPct val="80000"/>
              <a:buFont typeface="Noto Sans Symbols"/>
              <a:buNone/>
              <a:defRPr b="0" i="0" sz="1600" u="none" cap="none" strike="noStrike">
                <a:solidFill>
                  <a:srgbClr val="0F486F"/>
                </a:solidFill>
                <a:latin typeface="Century Gothic"/>
                <a:ea typeface="Century Gothic"/>
                <a:cs typeface="Century Gothic"/>
                <a:sym typeface="Century Gothic"/>
              </a:defRPr>
            </a:lvl1pPr>
            <a:lvl2pPr indent="0" lvl="1" marL="457200" marR="0" rtl="0" algn="l">
              <a:spcBef>
                <a:spcPts val="360"/>
              </a:spcBef>
              <a:spcAft>
                <a:spcPts val="600"/>
              </a:spcAft>
              <a:buClr>
                <a:schemeClr val="lt1"/>
              </a:buClr>
              <a:buSzPct val="79999"/>
              <a:buFont typeface="Noto Sans Symbols"/>
              <a:buNone/>
              <a:defRPr b="0" i="0" sz="1800" u="none" cap="none" strike="noStrike">
                <a:solidFill>
                  <a:srgbClr val="0F486F"/>
                </a:solidFill>
                <a:latin typeface="Century Gothic"/>
                <a:ea typeface="Century Gothic"/>
                <a:cs typeface="Century Gothic"/>
                <a:sym typeface="Century Gothic"/>
              </a:defRPr>
            </a:lvl2pPr>
            <a:lvl3pPr indent="0" lvl="2" marL="914400" marR="0" rtl="0" algn="l">
              <a:spcBef>
                <a:spcPts val="320"/>
              </a:spcBef>
              <a:spcAft>
                <a:spcPts val="600"/>
              </a:spcAft>
              <a:buClr>
                <a:schemeClr val="lt1"/>
              </a:buClr>
              <a:buSzPct val="80000"/>
              <a:buFont typeface="Noto Sans Symbols"/>
              <a:buNone/>
              <a:defRPr b="0" i="0" sz="1600" u="none" cap="none" strike="noStrike">
                <a:solidFill>
                  <a:srgbClr val="0F486F"/>
                </a:solidFill>
                <a:latin typeface="Century Gothic"/>
                <a:ea typeface="Century Gothic"/>
                <a:cs typeface="Century Gothic"/>
                <a:sym typeface="Century Gothic"/>
              </a:defRPr>
            </a:lvl3pPr>
            <a:lvl4pPr indent="0" lvl="3" marL="1371600" marR="0" rtl="0" algn="l">
              <a:spcBef>
                <a:spcPts val="280"/>
              </a:spcBef>
              <a:spcAft>
                <a:spcPts val="600"/>
              </a:spcAft>
              <a:buClr>
                <a:schemeClr val="lt1"/>
              </a:buClr>
              <a:buSzPct val="80000"/>
              <a:buFont typeface="Noto Sans Symbols"/>
              <a:buNone/>
              <a:defRPr b="0" i="0" sz="1400" u="none" cap="none" strike="noStrike">
                <a:solidFill>
                  <a:srgbClr val="0F486F"/>
                </a:solidFill>
                <a:latin typeface="Century Gothic"/>
                <a:ea typeface="Century Gothic"/>
                <a:cs typeface="Century Gothic"/>
                <a:sym typeface="Century Gothic"/>
              </a:defRPr>
            </a:lvl4pPr>
            <a:lvl5pPr indent="0" lvl="4" marL="1828800" marR="0" rtl="0" algn="l">
              <a:spcBef>
                <a:spcPts val="280"/>
              </a:spcBef>
              <a:spcAft>
                <a:spcPts val="600"/>
              </a:spcAft>
              <a:buClr>
                <a:schemeClr val="lt1"/>
              </a:buClr>
              <a:buSzPct val="80000"/>
              <a:buFont typeface="Noto Sans Symbols"/>
              <a:buNone/>
              <a:defRPr b="0" i="0" sz="1400" u="none" cap="none" strike="noStrike">
                <a:solidFill>
                  <a:srgbClr val="0F486F"/>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87" name="Shape 87"/>
          <p:cNvSpPr txBox="1"/>
          <p:nvPr>
            <p:ph idx="10" type="dt"/>
          </p:nvPr>
        </p:nvSpPr>
        <p:spPr>
          <a:xfrm>
            <a:off x="9904412" y="6172200"/>
            <a:ext cx="1600200"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88" name="Shape 88"/>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89" name="Shape 89"/>
          <p:cNvSpPr txBox="1"/>
          <p:nvPr>
            <p:ph idx="12" type="sldNum"/>
          </p:nvPr>
        </p:nvSpPr>
        <p:spPr>
          <a:xfrm>
            <a:off x="10363200" y="5578475"/>
            <a:ext cx="1142245"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aption">
    <p:spTree>
      <p:nvGrpSpPr>
        <p:cNvPr id="90" name="Shape 90"/>
        <p:cNvGrpSpPr/>
        <p:nvPr/>
      </p:nvGrpSpPr>
      <p:grpSpPr>
        <a:xfrm>
          <a:off x="0" y="0"/>
          <a:ext cx="0" cy="0"/>
          <a:chOff x="0" y="0"/>
          <a:chExt cx="0" cy="0"/>
        </a:xfrm>
      </p:grpSpPr>
      <p:sp>
        <p:nvSpPr>
          <p:cNvPr id="91" name="Shape 91"/>
          <p:cNvSpPr txBox="1"/>
          <p:nvPr>
            <p:ph type="title"/>
          </p:nvPr>
        </p:nvSpPr>
        <p:spPr>
          <a:xfrm>
            <a:off x="684213" y="685800"/>
            <a:ext cx="10058400" cy="2743200"/>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SzPct val="100000"/>
              <a:buFont typeface="Century Gothic"/>
              <a:buNone/>
              <a:defRPr b="0" i="0" sz="32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92" name="Shape 92"/>
          <p:cNvSpPr txBox="1"/>
          <p:nvPr>
            <p:ph idx="1" type="body"/>
          </p:nvPr>
        </p:nvSpPr>
        <p:spPr>
          <a:xfrm>
            <a:off x="684212" y="4114800"/>
            <a:ext cx="8535988" cy="1879600"/>
          </a:xfrm>
          <a:prstGeom prst="rect">
            <a:avLst/>
          </a:prstGeom>
          <a:noFill/>
          <a:ln>
            <a:noFill/>
          </a:ln>
        </p:spPr>
        <p:txBody>
          <a:bodyPr anchorCtr="0" anchor="ctr" bIns="91425" lIns="91425" rIns="91425" wrap="square" tIns="91425"/>
          <a:lstStyle>
            <a:lvl1pPr indent="0" lvl="0" marL="0" marR="0" rtl="0" algn="l">
              <a:spcBef>
                <a:spcPts val="400"/>
              </a:spcBef>
              <a:spcAft>
                <a:spcPts val="600"/>
              </a:spcAft>
              <a:buClr>
                <a:schemeClr val="lt1"/>
              </a:buClr>
              <a:buSzPct val="80000"/>
              <a:buFont typeface="Noto Sans Symbols"/>
              <a:buNone/>
              <a:defRPr b="0" i="0" sz="2000" u="none" cap="none" strike="noStrike">
                <a:solidFill>
                  <a:srgbClr val="0F486F"/>
                </a:solidFill>
                <a:latin typeface="Century Gothic"/>
                <a:ea typeface="Century Gothic"/>
                <a:cs typeface="Century Gothic"/>
                <a:sym typeface="Century Gothic"/>
              </a:defRPr>
            </a:lvl1pPr>
            <a:lvl2pPr indent="0" lvl="1" marL="457200" marR="0" rtl="0" algn="l">
              <a:spcBef>
                <a:spcPts val="360"/>
              </a:spcBef>
              <a:spcAft>
                <a:spcPts val="600"/>
              </a:spcAft>
              <a:buClr>
                <a:schemeClr val="lt1"/>
              </a:buClr>
              <a:buSzPct val="79999"/>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320"/>
              </a:spcBef>
              <a:spcAft>
                <a:spcPts val="600"/>
              </a:spcAft>
              <a:buClr>
                <a:schemeClr val="l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280"/>
              </a:spcBef>
              <a:spcAft>
                <a:spcPts val="600"/>
              </a:spcAft>
              <a:buClr>
                <a:schemeClr val="l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l">
              <a:spcBef>
                <a:spcPts val="280"/>
              </a:spcBef>
              <a:spcAft>
                <a:spcPts val="600"/>
              </a:spcAft>
              <a:buClr>
                <a:schemeClr val="l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l">
              <a:spcBef>
                <a:spcPts val="280"/>
              </a:spcBef>
              <a:spcAft>
                <a:spcPts val="600"/>
              </a:spcAft>
              <a:buClr>
                <a:schemeClr val="l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l">
              <a:spcBef>
                <a:spcPts val="280"/>
              </a:spcBef>
              <a:spcAft>
                <a:spcPts val="600"/>
              </a:spcAft>
              <a:buClr>
                <a:schemeClr val="l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l">
              <a:spcBef>
                <a:spcPts val="280"/>
              </a:spcBef>
              <a:spcAft>
                <a:spcPts val="600"/>
              </a:spcAft>
              <a:buClr>
                <a:schemeClr val="l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l">
              <a:spcBef>
                <a:spcPts val="280"/>
              </a:spcBef>
              <a:spcAft>
                <a:spcPts val="600"/>
              </a:spcAft>
              <a:buClr>
                <a:schemeClr val="l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93" name="Shape 93"/>
          <p:cNvSpPr txBox="1"/>
          <p:nvPr>
            <p:ph idx="10" type="dt"/>
          </p:nvPr>
        </p:nvSpPr>
        <p:spPr>
          <a:xfrm>
            <a:off x="9904412" y="6172200"/>
            <a:ext cx="1600200"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94" name="Shape 94"/>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95" name="Shape 95"/>
          <p:cNvSpPr txBox="1"/>
          <p:nvPr>
            <p:ph idx="12" type="sldNum"/>
          </p:nvPr>
        </p:nvSpPr>
        <p:spPr>
          <a:xfrm>
            <a:off x="10363200" y="5578475"/>
            <a:ext cx="1142245"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with Caption">
    <p:spTree>
      <p:nvGrpSpPr>
        <p:cNvPr id="96" name="Shape 96"/>
        <p:cNvGrpSpPr/>
        <p:nvPr/>
      </p:nvGrpSpPr>
      <p:grpSpPr>
        <a:xfrm>
          <a:off x="0" y="0"/>
          <a:ext cx="0" cy="0"/>
          <a:chOff x="0" y="0"/>
          <a:chExt cx="0" cy="0"/>
        </a:xfrm>
      </p:grpSpPr>
      <p:sp>
        <p:nvSpPr>
          <p:cNvPr id="97" name="Shape 97"/>
          <p:cNvSpPr txBox="1"/>
          <p:nvPr>
            <p:ph type="title"/>
          </p:nvPr>
        </p:nvSpPr>
        <p:spPr>
          <a:xfrm>
            <a:off x="1141411" y="685800"/>
            <a:ext cx="9144001" cy="2743200"/>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SzPct val="100000"/>
              <a:buFont typeface="Century Gothic"/>
              <a:buNone/>
              <a:defRPr b="0" i="0" sz="32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98" name="Shape 98"/>
          <p:cNvSpPr txBox="1"/>
          <p:nvPr>
            <p:ph idx="1" type="body"/>
          </p:nvPr>
        </p:nvSpPr>
        <p:spPr>
          <a:xfrm>
            <a:off x="1446212" y="3429000"/>
            <a:ext cx="8534400" cy="381000"/>
          </a:xfrm>
          <a:prstGeom prst="rect">
            <a:avLst/>
          </a:prstGeom>
          <a:noFill/>
          <a:ln>
            <a:noFill/>
          </a:ln>
        </p:spPr>
        <p:txBody>
          <a:bodyPr anchorCtr="0" anchor="ctr" bIns="91425" lIns="91425" rIns="91425" wrap="square" tIns="91425"/>
          <a:lstStyle>
            <a:lvl1pPr indent="0" lvl="0" marL="0" marR="0" rtl="0" algn="l">
              <a:spcBef>
                <a:spcPts val="400"/>
              </a:spcBef>
              <a:spcAft>
                <a:spcPts val="600"/>
              </a:spcAft>
              <a:buClr>
                <a:schemeClr val="lt1"/>
              </a:buClr>
              <a:buSzPct val="80000"/>
              <a:buFont typeface="Noto Sans Symbols"/>
              <a:buNone/>
              <a:defRPr b="0" i="0" sz="2000" u="none" cap="none" strike="noStrike">
                <a:solidFill>
                  <a:srgbClr val="0F486F"/>
                </a:solidFill>
                <a:latin typeface="Century Gothic"/>
                <a:ea typeface="Century Gothic"/>
                <a:cs typeface="Century Gothic"/>
                <a:sym typeface="Century Gothic"/>
              </a:defRPr>
            </a:lvl1pPr>
            <a:lvl2pPr indent="0" lvl="1" marL="457200" marR="0" rtl="0" algn="l">
              <a:spcBef>
                <a:spcPts val="360"/>
              </a:spcBef>
              <a:spcAft>
                <a:spcPts val="600"/>
              </a:spcAft>
              <a:buClr>
                <a:schemeClr val="lt1"/>
              </a:buClr>
              <a:buSzPct val="79999"/>
              <a:buFont typeface="Noto Sans Symbols"/>
              <a:buNone/>
              <a:defRPr b="0" i="0" sz="1800" u="none" cap="none" strike="noStrike">
                <a:solidFill>
                  <a:srgbClr val="0F486F"/>
                </a:solidFill>
                <a:latin typeface="Century Gothic"/>
                <a:ea typeface="Century Gothic"/>
                <a:cs typeface="Century Gothic"/>
                <a:sym typeface="Century Gothic"/>
              </a:defRPr>
            </a:lvl2pPr>
            <a:lvl3pPr indent="0" lvl="2" marL="914400" marR="0" rtl="0" algn="l">
              <a:spcBef>
                <a:spcPts val="320"/>
              </a:spcBef>
              <a:spcAft>
                <a:spcPts val="600"/>
              </a:spcAft>
              <a:buClr>
                <a:schemeClr val="lt1"/>
              </a:buClr>
              <a:buSzPct val="80000"/>
              <a:buFont typeface="Noto Sans Symbols"/>
              <a:buNone/>
              <a:defRPr b="0" i="0" sz="1600" u="none" cap="none" strike="noStrike">
                <a:solidFill>
                  <a:srgbClr val="0F486F"/>
                </a:solidFill>
                <a:latin typeface="Century Gothic"/>
                <a:ea typeface="Century Gothic"/>
                <a:cs typeface="Century Gothic"/>
                <a:sym typeface="Century Gothic"/>
              </a:defRPr>
            </a:lvl3pPr>
            <a:lvl4pPr indent="0" lvl="3" marL="1371600" marR="0" rtl="0" algn="l">
              <a:spcBef>
                <a:spcPts val="280"/>
              </a:spcBef>
              <a:spcAft>
                <a:spcPts val="600"/>
              </a:spcAft>
              <a:buClr>
                <a:schemeClr val="lt1"/>
              </a:buClr>
              <a:buSzPct val="80000"/>
              <a:buFont typeface="Noto Sans Symbols"/>
              <a:buNone/>
              <a:defRPr b="0" i="0" sz="1400" u="none" cap="none" strike="noStrike">
                <a:solidFill>
                  <a:srgbClr val="0F486F"/>
                </a:solidFill>
                <a:latin typeface="Century Gothic"/>
                <a:ea typeface="Century Gothic"/>
                <a:cs typeface="Century Gothic"/>
                <a:sym typeface="Century Gothic"/>
              </a:defRPr>
            </a:lvl4pPr>
            <a:lvl5pPr indent="0" lvl="4" marL="1828800" marR="0" rtl="0" algn="l">
              <a:spcBef>
                <a:spcPts val="280"/>
              </a:spcBef>
              <a:spcAft>
                <a:spcPts val="600"/>
              </a:spcAft>
              <a:buClr>
                <a:schemeClr val="lt1"/>
              </a:buClr>
              <a:buSzPct val="80000"/>
              <a:buFont typeface="Noto Sans Symbols"/>
              <a:buNone/>
              <a:defRPr b="0" i="0" sz="1400" u="none" cap="none" strike="noStrike">
                <a:solidFill>
                  <a:srgbClr val="0F486F"/>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99" name="Shape 99"/>
          <p:cNvSpPr txBox="1"/>
          <p:nvPr>
            <p:ph idx="2" type="body"/>
          </p:nvPr>
        </p:nvSpPr>
        <p:spPr>
          <a:xfrm>
            <a:off x="684213" y="4301067"/>
            <a:ext cx="8534400" cy="1684865"/>
          </a:xfrm>
          <a:prstGeom prst="rect">
            <a:avLst/>
          </a:prstGeom>
          <a:noFill/>
          <a:ln>
            <a:noFill/>
          </a:ln>
        </p:spPr>
        <p:txBody>
          <a:bodyPr anchorCtr="0" anchor="ctr" bIns="91425" lIns="91425" rIns="91425" wrap="square" tIns="91425"/>
          <a:lstStyle>
            <a:lvl1pPr indent="0" lvl="0" marL="0" marR="0" rtl="0" algn="l">
              <a:spcBef>
                <a:spcPts val="400"/>
              </a:spcBef>
              <a:spcAft>
                <a:spcPts val="600"/>
              </a:spcAft>
              <a:buClr>
                <a:schemeClr val="lt1"/>
              </a:buClr>
              <a:buSzPct val="80000"/>
              <a:buFont typeface="Noto Sans Symbols"/>
              <a:buNone/>
              <a:defRPr b="0" i="0" sz="2000" u="none" cap="none" strike="noStrike">
                <a:solidFill>
                  <a:srgbClr val="0F486F"/>
                </a:solidFill>
                <a:latin typeface="Century Gothic"/>
                <a:ea typeface="Century Gothic"/>
                <a:cs typeface="Century Gothic"/>
                <a:sym typeface="Century Gothic"/>
              </a:defRPr>
            </a:lvl1pPr>
            <a:lvl2pPr indent="0" lvl="1" marL="457200" marR="0" rtl="0" algn="l">
              <a:spcBef>
                <a:spcPts val="360"/>
              </a:spcBef>
              <a:spcAft>
                <a:spcPts val="600"/>
              </a:spcAft>
              <a:buClr>
                <a:schemeClr val="lt1"/>
              </a:buClr>
              <a:buSzPct val="79999"/>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320"/>
              </a:spcBef>
              <a:spcAft>
                <a:spcPts val="600"/>
              </a:spcAft>
              <a:buClr>
                <a:schemeClr val="l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280"/>
              </a:spcBef>
              <a:spcAft>
                <a:spcPts val="600"/>
              </a:spcAft>
              <a:buClr>
                <a:schemeClr val="l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l">
              <a:spcBef>
                <a:spcPts val="280"/>
              </a:spcBef>
              <a:spcAft>
                <a:spcPts val="600"/>
              </a:spcAft>
              <a:buClr>
                <a:schemeClr val="l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l">
              <a:spcBef>
                <a:spcPts val="280"/>
              </a:spcBef>
              <a:spcAft>
                <a:spcPts val="600"/>
              </a:spcAft>
              <a:buClr>
                <a:schemeClr val="l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l">
              <a:spcBef>
                <a:spcPts val="280"/>
              </a:spcBef>
              <a:spcAft>
                <a:spcPts val="600"/>
              </a:spcAft>
              <a:buClr>
                <a:schemeClr val="l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l">
              <a:spcBef>
                <a:spcPts val="280"/>
              </a:spcBef>
              <a:spcAft>
                <a:spcPts val="600"/>
              </a:spcAft>
              <a:buClr>
                <a:schemeClr val="l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l">
              <a:spcBef>
                <a:spcPts val="280"/>
              </a:spcBef>
              <a:spcAft>
                <a:spcPts val="600"/>
              </a:spcAft>
              <a:buClr>
                <a:schemeClr val="l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100" name="Shape 100"/>
          <p:cNvSpPr txBox="1"/>
          <p:nvPr>
            <p:ph idx="10" type="dt"/>
          </p:nvPr>
        </p:nvSpPr>
        <p:spPr>
          <a:xfrm>
            <a:off x="9904412" y="6172200"/>
            <a:ext cx="1600200"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01" name="Shape 101"/>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02" name="Shape 102"/>
          <p:cNvSpPr txBox="1"/>
          <p:nvPr>
            <p:ph idx="12" type="sldNum"/>
          </p:nvPr>
        </p:nvSpPr>
        <p:spPr>
          <a:xfrm>
            <a:off x="10363200" y="5578475"/>
            <a:ext cx="1142245"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
        <p:nvSpPr>
          <p:cNvPr id="103" name="Shape 103"/>
          <p:cNvSpPr txBox="1"/>
          <p:nvPr/>
        </p:nvSpPr>
        <p:spPr>
          <a:xfrm>
            <a:off x="531812" y="812222"/>
            <a:ext cx="609600" cy="584776"/>
          </a:xfrm>
          <a:prstGeom prst="rect">
            <a:avLst/>
          </a:prstGeom>
          <a:noFill/>
          <a:ln>
            <a:noFill/>
          </a:ln>
        </p:spPr>
        <p:txBody>
          <a:bodyPr anchorCtr="0" anchor="ctr" bIns="45700" lIns="91425" rIns="91425" wrap="square" tIns="45700">
            <a:noAutofit/>
          </a:bodyPr>
          <a:lstStyle/>
          <a:p>
            <a:pPr indent="0" lvl="0" marL="0" marR="0" rtl="0" algn="l">
              <a:spcBef>
                <a:spcPts val="0"/>
              </a:spcBef>
              <a:buSzPct val="25000"/>
              <a:buNone/>
            </a:pPr>
            <a:r>
              <a:rPr lang="en-US" sz="8000">
                <a:solidFill>
                  <a:schemeClr val="lt1"/>
                </a:solidFill>
                <a:latin typeface="Century Gothic"/>
                <a:ea typeface="Century Gothic"/>
                <a:cs typeface="Century Gothic"/>
                <a:sym typeface="Century Gothic"/>
              </a:rPr>
              <a:t>“</a:t>
            </a:r>
          </a:p>
        </p:txBody>
      </p:sp>
      <p:sp>
        <p:nvSpPr>
          <p:cNvPr id="104" name="Shape 104"/>
          <p:cNvSpPr txBox="1"/>
          <p:nvPr/>
        </p:nvSpPr>
        <p:spPr>
          <a:xfrm>
            <a:off x="10285412" y="2768601"/>
            <a:ext cx="609600" cy="584776"/>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r>
              <a:rPr lang="en-US" sz="8000">
                <a:solidFill>
                  <a:schemeClr val="lt1"/>
                </a:solidFill>
                <a:latin typeface="Century Gothic"/>
                <a:ea typeface="Century Gothic"/>
                <a:cs typeface="Century Gothic"/>
                <a:sym typeface="Century Gothic"/>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Name Card">
    <p:spTree>
      <p:nvGrpSpPr>
        <p:cNvPr id="105" name="Shape 105"/>
        <p:cNvGrpSpPr/>
        <p:nvPr/>
      </p:nvGrpSpPr>
      <p:grpSpPr>
        <a:xfrm>
          <a:off x="0" y="0"/>
          <a:ext cx="0" cy="0"/>
          <a:chOff x="0" y="0"/>
          <a:chExt cx="0" cy="0"/>
        </a:xfrm>
      </p:grpSpPr>
      <p:sp>
        <p:nvSpPr>
          <p:cNvPr id="106" name="Shape 106"/>
          <p:cNvSpPr txBox="1"/>
          <p:nvPr>
            <p:ph type="title"/>
          </p:nvPr>
        </p:nvSpPr>
        <p:spPr>
          <a:xfrm>
            <a:off x="684212" y="3429000"/>
            <a:ext cx="8534400" cy="1697400"/>
          </a:xfrm>
          <a:prstGeom prst="rect">
            <a:avLst/>
          </a:prstGeom>
          <a:noFill/>
          <a:ln>
            <a:noFill/>
          </a:ln>
        </p:spPr>
        <p:txBody>
          <a:bodyPr anchorCtr="0" anchor="b" bIns="91425" lIns="91425" rIns="91425" wrap="square" tIns="91425"/>
          <a:lstStyle>
            <a:lvl1pPr indent="0" lvl="0" marL="0" marR="0" rtl="0" algn="l">
              <a:spcBef>
                <a:spcPts val="0"/>
              </a:spcBef>
              <a:buClr>
                <a:schemeClr val="lt1"/>
              </a:buClr>
              <a:buSzPct val="100000"/>
              <a:buFont typeface="Century Gothic"/>
              <a:buNone/>
              <a:defRPr b="0" i="0" sz="32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07" name="Shape 107"/>
          <p:cNvSpPr txBox="1"/>
          <p:nvPr>
            <p:ph idx="1" type="body"/>
          </p:nvPr>
        </p:nvSpPr>
        <p:spPr>
          <a:xfrm>
            <a:off x="684211" y="5132981"/>
            <a:ext cx="8535990" cy="860400"/>
          </a:xfrm>
          <a:prstGeom prst="rect">
            <a:avLst/>
          </a:prstGeom>
          <a:noFill/>
          <a:ln>
            <a:noFill/>
          </a:ln>
        </p:spPr>
        <p:txBody>
          <a:bodyPr anchorCtr="0" anchor="t" bIns="91425" lIns="91425" rIns="91425" wrap="square" tIns="91425"/>
          <a:lstStyle>
            <a:lvl1pPr indent="0" lvl="0" marL="0" marR="0" rtl="0" algn="l">
              <a:spcBef>
                <a:spcPts val="400"/>
              </a:spcBef>
              <a:spcAft>
                <a:spcPts val="600"/>
              </a:spcAft>
              <a:buClr>
                <a:schemeClr val="lt1"/>
              </a:buClr>
              <a:buSzPct val="80000"/>
              <a:buFont typeface="Noto Sans Symbols"/>
              <a:buNone/>
              <a:defRPr b="0" i="0" sz="2000" u="none" cap="none" strike="noStrike">
                <a:solidFill>
                  <a:srgbClr val="0F486F"/>
                </a:solidFill>
                <a:latin typeface="Century Gothic"/>
                <a:ea typeface="Century Gothic"/>
                <a:cs typeface="Century Gothic"/>
                <a:sym typeface="Century Gothic"/>
              </a:defRPr>
            </a:lvl1pPr>
            <a:lvl2pPr indent="0" lvl="1" marL="457200" marR="0" rtl="0" algn="l">
              <a:spcBef>
                <a:spcPts val="360"/>
              </a:spcBef>
              <a:spcAft>
                <a:spcPts val="600"/>
              </a:spcAft>
              <a:buClr>
                <a:schemeClr val="lt1"/>
              </a:buClr>
              <a:buSzPct val="79999"/>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320"/>
              </a:spcBef>
              <a:spcAft>
                <a:spcPts val="600"/>
              </a:spcAft>
              <a:buClr>
                <a:schemeClr val="l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280"/>
              </a:spcBef>
              <a:spcAft>
                <a:spcPts val="600"/>
              </a:spcAft>
              <a:buClr>
                <a:schemeClr val="l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l">
              <a:spcBef>
                <a:spcPts val="280"/>
              </a:spcBef>
              <a:spcAft>
                <a:spcPts val="600"/>
              </a:spcAft>
              <a:buClr>
                <a:schemeClr val="l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l">
              <a:spcBef>
                <a:spcPts val="280"/>
              </a:spcBef>
              <a:spcAft>
                <a:spcPts val="600"/>
              </a:spcAft>
              <a:buClr>
                <a:schemeClr val="l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l">
              <a:spcBef>
                <a:spcPts val="280"/>
              </a:spcBef>
              <a:spcAft>
                <a:spcPts val="600"/>
              </a:spcAft>
              <a:buClr>
                <a:schemeClr val="l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l">
              <a:spcBef>
                <a:spcPts val="280"/>
              </a:spcBef>
              <a:spcAft>
                <a:spcPts val="600"/>
              </a:spcAft>
              <a:buClr>
                <a:schemeClr val="l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l">
              <a:spcBef>
                <a:spcPts val="280"/>
              </a:spcBef>
              <a:spcAft>
                <a:spcPts val="600"/>
              </a:spcAft>
              <a:buClr>
                <a:schemeClr val="l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108" name="Shape 108"/>
          <p:cNvSpPr txBox="1"/>
          <p:nvPr>
            <p:ph idx="10" type="dt"/>
          </p:nvPr>
        </p:nvSpPr>
        <p:spPr>
          <a:xfrm>
            <a:off x="9904412" y="6172200"/>
            <a:ext cx="1600200"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09" name="Shape 109"/>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10" name="Shape 110"/>
          <p:cNvSpPr txBox="1"/>
          <p:nvPr>
            <p:ph idx="12" type="sldNum"/>
          </p:nvPr>
        </p:nvSpPr>
        <p:spPr>
          <a:xfrm>
            <a:off x="10363200" y="5578475"/>
            <a:ext cx="1142245"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Name Card">
    <p:spTree>
      <p:nvGrpSpPr>
        <p:cNvPr id="111" name="Shape 111"/>
        <p:cNvGrpSpPr/>
        <p:nvPr/>
      </p:nvGrpSpPr>
      <p:grpSpPr>
        <a:xfrm>
          <a:off x="0" y="0"/>
          <a:ext cx="0" cy="0"/>
          <a:chOff x="0" y="0"/>
          <a:chExt cx="0" cy="0"/>
        </a:xfrm>
      </p:grpSpPr>
      <p:sp>
        <p:nvSpPr>
          <p:cNvPr id="112" name="Shape 112"/>
          <p:cNvSpPr txBox="1"/>
          <p:nvPr>
            <p:ph type="title"/>
          </p:nvPr>
        </p:nvSpPr>
        <p:spPr>
          <a:xfrm>
            <a:off x="1141413" y="685800"/>
            <a:ext cx="9144000" cy="2743200"/>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SzPct val="100000"/>
              <a:buFont typeface="Century Gothic"/>
              <a:buNone/>
              <a:defRPr b="0" i="0" sz="32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13" name="Shape 113"/>
          <p:cNvSpPr txBox="1"/>
          <p:nvPr>
            <p:ph idx="1" type="body"/>
          </p:nvPr>
        </p:nvSpPr>
        <p:spPr>
          <a:xfrm>
            <a:off x="684212" y="3928534"/>
            <a:ext cx="8534401" cy="1049866"/>
          </a:xfrm>
          <a:prstGeom prst="rect">
            <a:avLst/>
          </a:prstGeom>
          <a:noFill/>
          <a:ln>
            <a:noFill/>
          </a:ln>
        </p:spPr>
        <p:txBody>
          <a:bodyPr anchorCtr="0" anchor="b" bIns="91425" lIns="91425" rIns="91425" wrap="square" tIns="91425"/>
          <a:lstStyle>
            <a:lvl1pPr indent="-285750" lvl="0" marL="285750" marR="0" rtl="0" algn="l">
              <a:spcBef>
                <a:spcPts val="480"/>
              </a:spcBef>
              <a:spcAft>
                <a:spcPts val="600"/>
              </a:spcAft>
              <a:buClr>
                <a:schemeClr val="lt1"/>
              </a:buClr>
              <a:buSzPct val="80000"/>
              <a:buFont typeface="Noto Sans Symbols"/>
              <a:buNone/>
              <a:defRPr b="0" i="0" sz="2400" u="none" cap="none" strike="noStrike">
                <a:solidFill>
                  <a:schemeClr val="lt1"/>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14" name="Shape 114"/>
          <p:cNvSpPr txBox="1"/>
          <p:nvPr>
            <p:ph idx="2" type="body"/>
          </p:nvPr>
        </p:nvSpPr>
        <p:spPr>
          <a:xfrm>
            <a:off x="684211" y="4978400"/>
            <a:ext cx="8534401" cy="1016000"/>
          </a:xfrm>
          <a:prstGeom prst="rect">
            <a:avLst/>
          </a:prstGeom>
          <a:noFill/>
          <a:ln>
            <a:noFill/>
          </a:ln>
        </p:spPr>
        <p:txBody>
          <a:bodyPr anchorCtr="0" anchor="t" bIns="91425" lIns="91425" rIns="91425" wrap="square" tIns="91425"/>
          <a:lstStyle>
            <a:lvl1pPr indent="0" lvl="0" marL="0" marR="0" rtl="0" algn="l">
              <a:spcBef>
                <a:spcPts val="360"/>
              </a:spcBef>
              <a:spcAft>
                <a:spcPts val="600"/>
              </a:spcAft>
              <a:buClr>
                <a:schemeClr val="lt1"/>
              </a:buClr>
              <a:buSzPct val="79999"/>
              <a:buFont typeface="Noto Sans Symbols"/>
              <a:buNone/>
              <a:defRPr b="0" i="0" sz="1800" u="none" cap="none" strike="noStrike">
                <a:solidFill>
                  <a:srgbClr val="0F486F"/>
                </a:solidFill>
                <a:latin typeface="Century Gothic"/>
                <a:ea typeface="Century Gothic"/>
                <a:cs typeface="Century Gothic"/>
                <a:sym typeface="Century Gothic"/>
              </a:defRPr>
            </a:lvl1pPr>
            <a:lvl2pPr indent="0" lvl="1" marL="457200" marR="0" rtl="0" algn="l">
              <a:spcBef>
                <a:spcPts val="360"/>
              </a:spcBef>
              <a:spcAft>
                <a:spcPts val="600"/>
              </a:spcAft>
              <a:buClr>
                <a:schemeClr val="lt1"/>
              </a:buClr>
              <a:buSzPct val="79999"/>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320"/>
              </a:spcBef>
              <a:spcAft>
                <a:spcPts val="600"/>
              </a:spcAft>
              <a:buClr>
                <a:schemeClr val="l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280"/>
              </a:spcBef>
              <a:spcAft>
                <a:spcPts val="600"/>
              </a:spcAft>
              <a:buClr>
                <a:schemeClr val="l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l">
              <a:spcBef>
                <a:spcPts val="280"/>
              </a:spcBef>
              <a:spcAft>
                <a:spcPts val="600"/>
              </a:spcAft>
              <a:buClr>
                <a:schemeClr val="l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l">
              <a:spcBef>
                <a:spcPts val="280"/>
              </a:spcBef>
              <a:spcAft>
                <a:spcPts val="600"/>
              </a:spcAft>
              <a:buClr>
                <a:schemeClr val="l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l">
              <a:spcBef>
                <a:spcPts val="280"/>
              </a:spcBef>
              <a:spcAft>
                <a:spcPts val="600"/>
              </a:spcAft>
              <a:buClr>
                <a:schemeClr val="l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l">
              <a:spcBef>
                <a:spcPts val="280"/>
              </a:spcBef>
              <a:spcAft>
                <a:spcPts val="600"/>
              </a:spcAft>
              <a:buClr>
                <a:schemeClr val="l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l">
              <a:spcBef>
                <a:spcPts val="280"/>
              </a:spcBef>
              <a:spcAft>
                <a:spcPts val="600"/>
              </a:spcAft>
              <a:buClr>
                <a:schemeClr val="l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115" name="Shape 115"/>
          <p:cNvSpPr txBox="1"/>
          <p:nvPr>
            <p:ph idx="10" type="dt"/>
          </p:nvPr>
        </p:nvSpPr>
        <p:spPr>
          <a:xfrm>
            <a:off x="9904412" y="6172200"/>
            <a:ext cx="1600200"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16" name="Shape 116"/>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17" name="Shape 117"/>
          <p:cNvSpPr txBox="1"/>
          <p:nvPr>
            <p:ph idx="12" type="sldNum"/>
          </p:nvPr>
        </p:nvSpPr>
        <p:spPr>
          <a:xfrm>
            <a:off x="10363200" y="5578475"/>
            <a:ext cx="1142245"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
        <p:nvSpPr>
          <p:cNvPr id="118" name="Shape 118"/>
          <p:cNvSpPr txBox="1"/>
          <p:nvPr/>
        </p:nvSpPr>
        <p:spPr>
          <a:xfrm>
            <a:off x="531812" y="812222"/>
            <a:ext cx="609600" cy="584776"/>
          </a:xfrm>
          <a:prstGeom prst="rect">
            <a:avLst/>
          </a:prstGeom>
          <a:noFill/>
          <a:ln>
            <a:noFill/>
          </a:ln>
        </p:spPr>
        <p:txBody>
          <a:bodyPr anchorCtr="0" anchor="ctr" bIns="45700" lIns="91425" rIns="91425" wrap="square" tIns="45700">
            <a:noAutofit/>
          </a:bodyPr>
          <a:lstStyle/>
          <a:p>
            <a:pPr indent="0" lvl="0" marL="0" marR="0" rtl="0" algn="l">
              <a:spcBef>
                <a:spcPts val="0"/>
              </a:spcBef>
              <a:buSzPct val="25000"/>
              <a:buNone/>
            </a:pPr>
            <a:r>
              <a:rPr lang="en-US" sz="8000">
                <a:solidFill>
                  <a:schemeClr val="lt1"/>
                </a:solidFill>
                <a:latin typeface="Century Gothic"/>
                <a:ea typeface="Century Gothic"/>
                <a:cs typeface="Century Gothic"/>
                <a:sym typeface="Century Gothic"/>
              </a:rPr>
              <a:t>“</a:t>
            </a:r>
          </a:p>
        </p:txBody>
      </p:sp>
      <p:sp>
        <p:nvSpPr>
          <p:cNvPr id="119" name="Shape 119"/>
          <p:cNvSpPr txBox="1"/>
          <p:nvPr/>
        </p:nvSpPr>
        <p:spPr>
          <a:xfrm>
            <a:off x="10285412" y="2768601"/>
            <a:ext cx="609600" cy="584776"/>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r>
              <a:rPr lang="en-US" sz="8000">
                <a:solidFill>
                  <a:schemeClr val="lt1"/>
                </a:solidFill>
                <a:latin typeface="Century Gothic"/>
                <a:ea typeface="Century Gothic"/>
                <a:cs typeface="Century Gothic"/>
                <a:sym typeface="Century Gothic"/>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ue or False">
    <p:spTree>
      <p:nvGrpSpPr>
        <p:cNvPr id="120" name="Shape 120"/>
        <p:cNvGrpSpPr/>
        <p:nvPr/>
      </p:nvGrpSpPr>
      <p:grpSpPr>
        <a:xfrm>
          <a:off x="0" y="0"/>
          <a:ext cx="0" cy="0"/>
          <a:chOff x="0" y="0"/>
          <a:chExt cx="0" cy="0"/>
        </a:xfrm>
      </p:grpSpPr>
      <p:sp>
        <p:nvSpPr>
          <p:cNvPr id="121" name="Shape 121"/>
          <p:cNvSpPr txBox="1"/>
          <p:nvPr>
            <p:ph type="title"/>
          </p:nvPr>
        </p:nvSpPr>
        <p:spPr>
          <a:xfrm>
            <a:off x="684213" y="685800"/>
            <a:ext cx="10058400" cy="2743200"/>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SzPct val="100000"/>
              <a:buFont typeface="Century Gothic"/>
              <a:buNone/>
              <a:defRPr b="0" i="0" sz="36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22" name="Shape 122"/>
          <p:cNvSpPr txBox="1"/>
          <p:nvPr>
            <p:ph idx="1" type="body"/>
          </p:nvPr>
        </p:nvSpPr>
        <p:spPr>
          <a:xfrm>
            <a:off x="684212" y="3928534"/>
            <a:ext cx="8534400" cy="838200"/>
          </a:xfrm>
          <a:prstGeom prst="rect">
            <a:avLst/>
          </a:prstGeom>
          <a:noFill/>
          <a:ln>
            <a:noFill/>
          </a:ln>
        </p:spPr>
        <p:txBody>
          <a:bodyPr anchorCtr="0" anchor="b" bIns="91425" lIns="91425" rIns="91425" wrap="square" tIns="91425"/>
          <a:lstStyle>
            <a:lvl1pPr indent="-285750" lvl="0" marL="285750" marR="0" rtl="0" algn="l">
              <a:spcBef>
                <a:spcPts val="480"/>
              </a:spcBef>
              <a:spcAft>
                <a:spcPts val="600"/>
              </a:spcAft>
              <a:buClr>
                <a:schemeClr val="lt1"/>
              </a:buClr>
              <a:buSzPct val="80000"/>
              <a:buFont typeface="Noto Sans Symbols"/>
              <a:buNone/>
              <a:defRPr b="0" i="0" sz="2400" u="none" cap="none" strike="noStrike">
                <a:solidFill>
                  <a:schemeClr val="lt1"/>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23" name="Shape 123"/>
          <p:cNvSpPr txBox="1"/>
          <p:nvPr>
            <p:ph idx="2" type="body"/>
          </p:nvPr>
        </p:nvSpPr>
        <p:spPr>
          <a:xfrm>
            <a:off x="684211" y="4766732"/>
            <a:ext cx="8534401" cy="1227667"/>
          </a:xfrm>
          <a:prstGeom prst="rect">
            <a:avLst/>
          </a:prstGeom>
          <a:noFill/>
          <a:ln>
            <a:noFill/>
          </a:ln>
        </p:spPr>
        <p:txBody>
          <a:bodyPr anchorCtr="0" anchor="t" bIns="91425" lIns="91425" rIns="91425" wrap="square" tIns="91425"/>
          <a:lstStyle>
            <a:lvl1pPr indent="0" lvl="0" marL="0" marR="0" rtl="0" algn="l">
              <a:spcBef>
                <a:spcPts val="360"/>
              </a:spcBef>
              <a:spcAft>
                <a:spcPts val="600"/>
              </a:spcAft>
              <a:buClr>
                <a:schemeClr val="lt1"/>
              </a:buClr>
              <a:buSzPct val="79999"/>
              <a:buFont typeface="Noto Sans Symbols"/>
              <a:buNone/>
              <a:defRPr b="0" i="0" sz="1800" u="none" cap="none" strike="noStrike">
                <a:solidFill>
                  <a:srgbClr val="0F486F"/>
                </a:solidFill>
                <a:latin typeface="Century Gothic"/>
                <a:ea typeface="Century Gothic"/>
                <a:cs typeface="Century Gothic"/>
                <a:sym typeface="Century Gothic"/>
              </a:defRPr>
            </a:lvl1pPr>
            <a:lvl2pPr indent="0" lvl="1" marL="457200" marR="0" rtl="0" algn="l">
              <a:spcBef>
                <a:spcPts val="360"/>
              </a:spcBef>
              <a:spcAft>
                <a:spcPts val="600"/>
              </a:spcAft>
              <a:buClr>
                <a:schemeClr val="lt1"/>
              </a:buClr>
              <a:buSzPct val="79999"/>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320"/>
              </a:spcBef>
              <a:spcAft>
                <a:spcPts val="600"/>
              </a:spcAft>
              <a:buClr>
                <a:schemeClr val="l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280"/>
              </a:spcBef>
              <a:spcAft>
                <a:spcPts val="600"/>
              </a:spcAft>
              <a:buClr>
                <a:schemeClr val="l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l">
              <a:spcBef>
                <a:spcPts val="280"/>
              </a:spcBef>
              <a:spcAft>
                <a:spcPts val="600"/>
              </a:spcAft>
              <a:buClr>
                <a:schemeClr val="l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l">
              <a:spcBef>
                <a:spcPts val="280"/>
              </a:spcBef>
              <a:spcAft>
                <a:spcPts val="600"/>
              </a:spcAft>
              <a:buClr>
                <a:schemeClr val="l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l">
              <a:spcBef>
                <a:spcPts val="280"/>
              </a:spcBef>
              <a:spcAft>
                <a:spcPts val="600"/>
              </a:spcAft>
              <a:buClr>
                <a:schemeClr val="l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l">
              <a:spcBef>
                <a:spcPts val="280"/>
              </a:spcBef>
              <a:spcAft>
                <a:spcPts val="600"/>
              </a:spcAft>
              <a:buClr>
                <a:schemeClr val="l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l">
              <a:spcBef>
                <a:spcPts val="280"/>
              </a:spcBef>
              <a:spcAft>
                <a:spcPts val="600"/>
              </a:spcAft>
              <a:buClr>
                <a:schemeClr val="l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124" name="Shape 124"/>
          <p:cNvSpPr txBox="1"/>
          <p:nvPr>
            <p:ph idx="10" type="dt"/>
          </p:nvPr>
        </p:nvSpPr>
        <p:spPr>
          <a:xfrm>
            <a:off x="9904412" y="6172200"/>
            <a:ext cx="1600200"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25" name="Shape 125"/>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26" name="Shape 126"/>
          <p:cNvSpPr txBox="1"/>
          <p:nvPr>
            <p:ph idx="12" type="sldNum"/>
          </p:nvPr>
        </p:nvSpPr>
        <p:spPr>
          <a:xfrm>
            <a:off x="10363200" y="5578475"/>
            <a:ext cx="1142245"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27" name="Shape 127"/>
        <p:cNvGrpSpPr/>
        <p:nvPr/>
      </p:nvGrpSpPr>
      <p:grpSpPr>
        <a:xfrm>
          <a:off x="0" y="0"/>
          <a:ext cx="0" cy="0"/>
          <a:chOff x="0" y="0"/>
          <a:chExt cx="0" cy="0"/>
        </a:xfrm>
      </p:grpSpPr>
      <p:sp>
        <p:nvSpPr>
          <p:cNvPr id="128" name="Shape 128"/>
          <p:cNvSpPr txBox="1"/>
          <p:nvPr>
            <p:ph type="title"/>
          </p:nvPr>
        </p:nvSpPr>
        <p:spPr>
          <a:xfrm>
            <a:off x="684212" y="4487332"/>
            <a:ext cx="8534400" cy="1507067"/>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SzPct val="100000"/>
              <a:buFont typeface="Century Gothic"/>
              <a:buNone/>
              <a:defRPr b="0" i="0" sz="36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29" name="Shape 129"/>
          <p:cNvSpPr txBox="1"/>
          <p:nvPr>
            <p:ph idx="1" type="body"/>
          </p:nvPr>
        </p:nvSpPr>
        <p:spPr>
          <a:xfrm rot="5400000">
            <a:off x="3143778" y="-1773767"/>
            <a:ext cx="3615267" cy="8534400"/>
          </a:xfrm>
          <a:prstGeom prst="rect">
            <a:avLst/>
          </a:prstGeom>
          <a:noFill/>
          <a:ln>
            <a:noFill/>
          </a:ln>
        </p:spPr>
        <p:txBody>
          <a:bodyPr anchorCtr="0" anchor="t" bIns="91425" lIns="91425" rIns="91425" wrap="square" tIns="91425"/>
          <a:lstStyle>
            <a:lvl1pPr indent="-184150" lvl="0" marL="285750" marR="0" rtl="0" algn="l">
              <a:spcBef>
                <a:spcPts val="400"/>
              </a:spcBef>
              <a:spcAft>
                <a:spcPts val="600"/>
              </a:spcAft>
              <a:buClr>
                <a:schemeClr val="lt1"/>
              </a:buClr>
              <a:buSzPct val="800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30" name="Shape 130"/>
          <p:cNvSpPr txBox="1"/>
          <p:nvPr>
            <p:ph idx="10" type="dt"/>
          </p:nvPr>
        </p:nvSpPr>
        <p:spPr>
          <a:xfrm>
            <a:off x="9904412" y="6172200"/>
            <a:ext cx="1600200"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31" name="Shape 131"/>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32" name="Shape 132"/>
          <p:cNvSpPr txBox="1"/>
          <p:nvPr>
            <p:ph idx="12" type="sldNum"/>
          </p:nvPr>
        </p:nvSpPr>
        <p:spPr>
          <a:xfrm>
            <a:off x="10363200" y="5578475"/>
            <a:ext cx="1142245"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33" name="Shape 133"/>
        <p:cNvGrpSpPr/>
        <p:nvPr/>
      </p:nvGrpSpPr>
      <p:grpSpPr>
        <a:xfrm>
          <a:off x="0" y="0"/>
          <a:ext cx="0" cy="0"/>
          <a:chOff x="0" y="0"/>
          <a:chExt cx="0" cy="0"/>
        </a:xfrm>
      </p:grpSpPr>
      <p:sp>
        <p:nvSpPr>
          <p:cNvPr id="134" name="Shape 134"/>
          <p:cNvSpPr txBox="1"/>
          <p:nvPr>
            <p:ph type="title"/>
          </p:nvPr>
        </p:nvSpPr>
        <p:spPr>
          <a:xfrm rot="5400000">
            <a:off x="7427912" y="1943100"/>
            <a:ext cx="4572000" cy="2057400"/>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SzPct val="100000"/>
              <a:buFont typeface="Century Gothic"/>
              <a:buNone/>
              <a:defRPr b="0" i="0" sz="36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35" name="Shape 135"/>
          <p:cNvSpPr txBox="1"/>
          <p:nvPr>
            <p:ph idx="1" type="body"/>
          </p:nvPr>
        </p:nvSpPr>
        <p:spPr>
          <a:xfrm rot="5400000">
            <a:off x="1943100" y="-571500"/>
            <a:ext cx="5308600" cy="7823200"/>
          </a:xfrm>
          <a:prstGeom prst="rect">
            <a:avLst/>
          </a:prstGeom>
          <a:noFill/>
          <a:ln>
            <a:noFill/>
          </a:ln>
        </p:spPr>
        <p:txBody>
          <a:bodyPr anchorCtr="0" anchor="t" bIns="91425" lIns="91425" rIns="91425" wrap="square" tIns="91425"/>
          <a:lstStyle>
            <a:lvl1pPr indent="-184150" lvl="0" marL="285750" marR="0" rtl="0" algn="l">
              <a:spcBef>
                <a:spcPts val="400"/>
              </a:spcBef>
              <a:spcAft>
                <a:spcPts val="600"/>
              </a:spcAft>
              <a:buClr>
                <a:schemeClr val="lt1"/>
              </a:buClr>
              <a:buSzPct val="800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36" name="Shape 136"/>
          <p:cNvSpPr txBox="1"/>
          <p:nvPr>
            <p:ph idx="10" type="dt"/>
          </p:nvPr>
        </p:nvSpPr>
        <p:spPr>
          <a:xfrm>
            <a:off x="9904412" y="6172200"/>
            <a:ext cx="1600200"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37" name="Shape 137"/>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38" name="Shape 138"/>
          <p:cNvSpPr txBox="1"/>
          <p:nvPr>
            <p:ph idx="12" type="sldNum"/>
          </p:nvPr>
        </p:nvSpPr>
        <p:spPr>
          <a:xfrm>
            <a:off x="10363200" y="5578475"/>
            <a:ext cx="1142245"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32" name="Shape 32"/>
        <p:cNvGrpSpPr/>
        <p:nvPr/>
      </p:nvGrpSpPr>
      <p:grpSpPr>
        <a:xfrm>
          <a:off x="0" y="0"/>
          <a:ext cx="0" cy="0"/>
          <a:chOff x="0" y="0"/>
          <a:chExt cx="0" cy="0"/>
        </a:xfrm>
      </p:grpSpPr>
      <p:sp>
        <p:nvSpPr>
          <p:cNvPr id="33" name="Shape 33"/>
          <p:cNvSpPr txBox="1"/>
          <p:nvPr>
            <p:ph type="title"/>
          </p:nvPr>
        </p:nvSpPr>
        <p:spPr>
          <a:xfrm>
            <a:off x="684212" y="4487332"/>
            <a:ext cx="8534400" cy="1507067"/>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SzPct val="100000"/>
              <a:buFont typeface="Century Gothic"/>
              <a:buNone/>
              <a:defRPr b="0" i="0" sz="36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34" name="Shape 34"/>
          <p:cNvSpPr txBox="1"/>
          <p:nvPr>
            <p:ph idx="1" type="body"/>
          </p:nvPr>
        </p:nvSpPr>
        <p:spPr>
          <a:xfrm>
            <a:off x="684212" y="685800"/>
            <a:ext cx="8534400" cy="3615267"/>
          </a:xfrm>
          <a:prstGeom prst="rect">
            <a:avLst/>
          </a:prstGeom>
          <a:noFill/>
          <a:ln>
            <a:noFill/>
          </a:ln>
        </p:spPr>
        <p:txBody>
          <a:bodyPr anchorCtr="0" anchor="ctr" bIns="91425" lIns="91425" rIns="91425" wrap="square" tIns="91425"/>
          <a:lstStyle>
            <a:lvl1pPr indent="-184150" lvl="0" marL="285750" marR="0" rtl="0" algn="l">
              <a:spcBef>
                <a:spcPts val="400"/>
              </a:spcBef>
              <a:spcAft>
                <a:spcPts val="600"/>
              </a:spcAft>
              <a:buClr>
                <a:schemeClr val="lt1"/>
              </a:buClr>
              <a:buSzPct val="800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35" name="Shape 35"/>
          <p:cNvSpPr txBox="1"/>
          <p:nvPr>
            <p:ph idx="10" type="dt"/>
          </p:nvPr>
        </p:nvSpPr>
        <p:spPr>
          <a:xfrm>
            <a:off x="9904412" y="6172200"/>
            <a:ext cx="1600200"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u="none" cap="none" strike="noStrike">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36" name="Shape 36"/>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u="none" cap="none" strike="noStrike">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37" name="Shape 37"/>
          <p:cNvSpPr txBox="1"/>
          <p:nvPr>
            <p:ph idx="12" type="sldNum"/>
          </p:nvPr>
        </p:nvSpPr>
        <p:spPr>
          <a:xfrm>
            <a:off x="10363200" y="5578475"/>
            <a:ext cx="1142245"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u="none" cap="none" strike="noStrike">
                <a:solidFill>
                  <a:srgbClr val="09304A"/>
                </a:solidFill>
                <a:latin typeface="Century Gothic"/>
                <a:ea typeface="Century Gothic"/>
                <a:cs typeface="Century Gothic"/>
                <a:sym typeface="Century Gothic"/>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8" name="Shape 38"/>
        <p:cNvGrpSpPr/>
        <p:nvPr/>
      </p:nvGrpSpPr>
      <p:grpSpPr>
        <a:xfrm>
          <a:off x="0" y="0"/>
          <a:ext cx="0" cy="0"/>
          <a:chOff x="0" y="0"/>
          <a:chExt cx="0" cy="0"/>
        </a:xfrm>
      </p:grpSpPr>
      <p:sp>
        <p:nvSpPr>
          <p:cNvPr id="39" name="Shape 39"/>
          <p:cNvSpPr txBox="1"/>
          <p:nvPr>
            <p:ph type="title"/>
          </p:nvPr>
        </p:nvSpPr>
        <p:spPr>
          <a:xfrm>
            <a:off x="684212" y="4487332"/>
            <a:ext cx="8534400" cy="1507067"/>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SzPct val="100000"/>
              <a:buFont typeface="Century Gothic"/>
              <a:buNone/>
              <a:defRPr b="0" i="0" sz="36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40" name="Shape 40"/>
          <p:cNvSpPr txBox="1"/>
          <p:nvPr>
            <p:ph idx="10" type="dt"/>
          </p:nvPr>
        </p:nvSpPr>
        <p:spPr>
          <a:xfrm>
            <a:off x="9904412" y="6172200"/>
            <a:ext cx="1600200"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41" name="Shape 41"/>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42" name="Shape 42"/>
          <p:cNvSpPr txBox="1"/>
          <p:nvPr>
            <p:ph idx="12" type="sldNum"/>
          </p:nvPr>
        </p:nvSpPr>
        <p:spPr>
          <a:xfrm>
            <a:off x="10363200" y="5578475"/>
            <a:ext cx="1142245"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43" name="Shape 43"/>
        <p:cNvGrpSpPr/>
        <p:nvPr/>
      </p:nvGrpSpPr>
      <p:grpSpPr>
        <a:xfrm>
          <a:off x="0" y="0"/>
          <a:ext cx="0" cy="0"/>
          <a:chOff x="0" y="0"/>
          <a:chExt cx="0" cy="0"/>
        </a:xfrm>
      </p:grpSpPr>
      <p:sp>
        <p:nvSpPr>
          <p:cNvPr id="44" name="Shape 44"/>
          <p:cNvSpPr txBox="1"/>
          <p:nvPr>
            <p:ph type="title"/>
          </p:nvPr>
        </p:nvSpPr>
        <p:spPr>
          <a:xfrm>
            <a:off x="684211" y="2006600"/>
            <a:ext cx="8534401" cy="2281600"/>
          </a:xfrm>
          <a:prstGeom prst="rect">
            <a:avLst/>
          </a:prstGeom>
          <a:noFill/>
          <a:ln>
            <a:noFill/>
          </a:ln>
        </p:spPr>
        <p:txBody>
          <a:bodyPr anchorCtr="0" anchor="b" bIns="91425" lIns="91425" rIns="91425" wrap="square" tIns="91425"/>
          <a:lstStyle>
            <a:lvl1pPr indent="0" lvl="0" marL="0" marR="0" rtl="0" algn="l">
              <a:spcBef>
                <a:spcPts val="0"/>
              </a:spcBef>
              <a:buClr>
                <a:schemeClr val="lt1"/>
              </a:buClr>
              <a:buSzPct val="100000"/>
              <a:buFont typeface="Century Gothic"/>
              <a:buNone/>
              <a:defRPr b="0" i="0" sz="36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45" name="Shape 45"/>
          <p:cNvSpPr txBox="1"/>
          <p:nvPr>
            <p:ph idx="1" type="body"/>
          </p:nvPr>
        </p:nvSpPr>
        <p:spPr>
          <a:xfrm>
            <a:off x="684213" y="4495800"/>
            <a:ext cx="8534400" cy="1498600"/>
          </a:xfrm>
          <a:prstGeom prst="rect">
            <a:avLst/>
          </a:prstGeom>
          <a:noFill/>
          <a:ln>
            <a:noFill/>
          </a:ln>
        </p:spPr>
        <p:txBody>
          <a:bodyPr anchorCtr="0" anchor="t" bIns="91425" lIns="91425" rIns="91425" wrap="square" tIns="91425"/>
          <a:lstStyle>
            <a:lvl1pPr indent="0" lvl="0" marL="0" marR="0" rtl="0" algn="l">
              <a:spcBef>
                <a:spcPts val="360"/>
              </a:spcBef>
              <a:spcAft>
                <a:spcPts val="600"/>
              </a:spcAft>
              <a:buClr>
                <a:schemeClr val="lt1"/>
              </a:buClr>
              <a:buSzPct val="79999"/>
              <a:buFont typeface="Noto Sans Symbols"/>
              <a:buNone/>
              <a:defRPr b="0" i="0" sz="1800" u="none" cap="none" strike="noStrike">
                <a:solidFill>
                  <a:srgbClr val="0F486F"/>
                </a:solidFill>
                <a:latin typeface="Century Gothic"/>
                <a:ea typeface="Century Gothic"/>
                <a:cs typeface="Century Gothic"/>
                <a:sym typeface="Century Gothic"/>
              </a:defRPr>
            </a:lvl1pPr>
            <a:lvl2pPr indent="0" lvl="1" marL="457200" marR="0" rtl="0" algn="l">
              <a:spcBef>
                <a:spcPts val="360"/>
              </a:spcBef>
              <a:spcAft>
                <a:spcPts val="600"/>
              </a:spcAft>
              <a:buClr>
                <a:schemeClr val="lt1"/>
              </a:buClr>
              <a:buSzPct val="79999"/>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320"/>
              </a:spcBef>
              <a:spcAft>
                <a:spcPts val="600"/>
              </a:spcAft>
              <a:buClr>
                <a:schemeClr val="l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280"/>
              </a:spcBef>
              <a:spcAft>
                <a:spcPts val="600"/>
              </a:spcAft>
              <a:buClr>
                <a:schemeClr val="l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l">
              <a:spcBef>
                <a:spcPts val="280"/>
              </a:spcBef>
              <a:spcAft>
                <a:spcPts val="600"/>
              </a:spcAft>
              <a:buClr>
                <a:schemeClr val="l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l">
              <a:spcBef>
                <a:spcPts val="280"/>
              </a:spcBef>
              <a:spcAft>
                <a:spcPts val="600"/>
              </a:spcAft>
              <a:buClr>
                <a:schemeClr val="l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l">
              <a:spcBef>
                <a:spcPts val="280"/>
              </a:spcBef>
              <a:spcAft>
                <a:spcPts val="600"/>
              </a:spcAft>
              <a:buClr>
                <a:schemeClr val="l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l">
              <a:spcBef>
                <a:spcPts val="280"/>
              </a:spcBef>
              <a:spcAft>
                <a:spcPts val="600"/>
              </a:spcAft>
              <a:buClr>
                <a:schemeClr val="l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l">
              <a:spcBef>
                <a:spcPts val="280"/>
              </a:spcBef>
              <a:spcAft>
                <a:spcPts val="600"/>
              </a:spcAft>
              <a:buClr>
                <a:schemeClr val="l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46" name="Shape 46"/>
          <p:cNvSpPr txBox="1"/>
          <p:nvPr>
            <p:ph idx="10" type="dt"/>
          </p:nvPr>
        </p:nvSpPr>
        <p:spPr>
          <a:xfrm>
            <a:off x="9904412" y="6172200"/>
            <a:ext cx="1600200"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47" name="Shape 47"/>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48" name="Shape 48"/>
          <p:cNvSpPr txBox="1"/>
          <p:nvPr>
            <p:ph idx="12" type="sldNum"/>
          </p:nvPr>
        </p:nvSpPr>
        <p:spPr>
          <a:xfrm>
            <a:off x="10363200" y="5578475"/>
            <a:ext cx="1142245"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49" name="Shape 49"/>
        <p:cNvGrpSpPr/>
        <p:nvPr/>
      </p:nvGrpSpPr>
      <p:grpSpPr>
        <a:xfrm>
          <a:off x="0" y="0"/>
          <a:ext cx="0" cy="0"/>
          <a:chOff x="0" y="0"/>
          <a:chExt cx="0" cy="0"/>
        </a:xfrm>
      </p:grpSpPr>
      <p:sp>
        <p:nvSpPr>
          <p:cNvPr id="50" name="Shape 50"/>
          <p:cNvSpPr txBox="1"/>
          <p:nvPr>
            <p:ph type="title"/>
          </p:nvPr>
        </p:nvSpPr>
        <p:spPr>
          <a:xfrm>
            <a:off x="684212" y="4487332"/>
            <a:ext cx="8534400" cy="1507067"/>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SzPct val="100000"/>
              <a:buFont typeface="Century Gothic"/>
              <a:buNone/>
              <a:defRPr b="0" i="0" sz="36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51" name="Shape 51"/>
          <p:cNvSpPr txBox="1"/>
          <p:nvPr>
            <p:ph idx="1" type="body"/>
          </p:nvPr>
        </p:nvSpPr>
        <p:spPr>
          <a:xfrm>
            <a:off x="684211" y="685800"/>
            <a:ext cx="4937655" cy="3615267"/>
          </a:xfrm>
          <a:prstGeom prst="rect">
            <a:avLst/>
          </a:prstGeom>
          <a:noFill/>
          <a:ln>
            <a:noFill/>
          </a:ln>
        </p:spPr>
        <p:txBody>
          <a:bodyPr anchorCtr="0" anchor="ctr" bIns="91425" lIns="91425" rIns="91425" wrap="square" tIns="91425"/>
          <a:lstStyle>
            <a:lvl1pPr indent="-184150" lvl="0" marL="285750" marR="0" rtl="0" algn="l">
              <a:spcBef>
                <a:spcPts val="400"/>
              </a:spcBef>
              <a:spcAft>
                <a:spcPts val="600"/>
              </a:spcAft>
              <a:buClr>
                <a:schemeClr val="lt1"/>
              </a:buClr>
              <a:buSzPct val="800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52" name="Shape 52"/>
          <p:cNvSpPr txBox="1"/>
          <p:nvPr>
            <p:ph idx="2" type="body"/>
          </p:nvPr>
        </p:nvSpPr>
        <p:spPr>
          <a:xfrm>
            <a:off x="5808133" y="685801"/>
            <a:ext cx="4934479" cy="3615266"/>
          </a:xfrm>
          <a:prstGeom prst="rect">
            <a:avLst/>
          </a:prstGeom>
          <a:noFill/>
          <a:ln>
            <a:noFill/>
          </a:ln>
        </p:spPr>
        <p:txBody>
          <a:bodyPr anchorCtr="0" anchor="ctr" bIns="91425" lIns="91425" rIns="91425" wrap="square" tIns="91425"/>
          <a:lstStyle>
            <a:lvl1pPr indent="-184150" lvl="0" marL="285750" marR="0" rtl="0" algn="l">
              <a:spcBef>
                <a:spcPts val="400"/>
              </a:spcBef>
              <a:spcAft>
                <a:spcPts val="600"/>
              </a:spcAft>
              <a:buClr>
                <a:schemeClr val="lt1"/>
              </a:buClr>
              <a:buSzPct val="800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53" name="Shape 53"/>
          <p:cNvSpPr txBox="1"/>
          <p:nvPr>
            <p:ph idx="10" type="dt"/>
          </p:nvPr>
        </p:nvSpPr>
        <p:spPr>
          <a:xfrm>
            <a:off x="9904412" y="6172200"/>
            <a:ext cx="1600200"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54" name="Shape 54"/>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55" name="Shape 55"/>
          <p:cNvSpPr txBox="1"/>
          <p:nvPr>
            <p:ph idx="12" type="sldNum"/>
          </p:nvPr>
        </p:nvSpPr>
        <p:spPr>
          <a:xfrm>
            <a:off x="10363200" y="5578475"/>
            <a:ext cx="1142245"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56" name="Shape 56"/>
        <p:cNvGrpSpPr/>
        <p:nvPr/>
      </p:nvGrpSpPr>
      <p:grpSpPr>
        <a:xfrm>
          <a:off x="0" y="0"/>
          <a:ext cx="0" cy="0"/>
          <a:chOff x="0" y="0"/>
          <a:chExt cx="0" cy="0"/>
        </a:xfrm>
      </p:grpSpPr>
      <p:sp>
        <p:nvSpPr>
          <p:cNvPr id="57" name="Shape 57"/>
          <p:cNvSpPr txBox="1"/>
          <p:nvPr>
            <p:ph type="title"/>
          </p:nvPr>
        </p:nvSpPr>
        <p:spPr>
          <a:xfrm>
            <a:off x="684212" y="4487332"/>
            <a:ext cx="8534400" cy="1507067"/>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SzPct val="100000"/>
              <a:buFont typeface="Century Gothic"/>
              <a:buNone/>
              <a:defRPr b="0" i="0" sz="36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58" name="Shape 58"/>
          <p:cNvSpPr txBox="1"/>
          <p:nvPr>
            <p:ph idx="1" type="body"/>
          </p:nvPr>
        </p:nvSpPr>
        <p:spPr>
          <a:xfrm>
            <a:off x="972080" y="685800"/>
            <a:ext cx="4649787" cy="576262"/>
          </a:xfrm>
          <a:prstGeom prst="rect">
            <a:avLst/>
          </a:prstGeom>
          <a:noFill/>
          <a:ln>
            <a:noFill/>
          </a:ln>
        </p:spPr>
        <p:txBody>
          <a:bodyPr anchorCtr="0" anchor="b" bIns="91425" lIns="91425" rIns="91425" wrap="square" tIns="91425"/>
          <a:lstStyle>
            <a:lvl1pPr indent="0" lvl="0" marL="0" marR="0" rtl="0" algn="l">
              <a:spcBef>
                <a:spcPts val="560"/>
              </a:spcBef>
              <a:spcAft>
                <a:spcPts val="600"/>
              </a:spcAft>
              <a:buClr>
                <a:schemeClr val="lt1"/>
              </a:buClr>
              <a:buSzPct val="80000"/>
              <a:buFont typeface="Noto Sans Symbols"/>
              <a:buNone/>
              <a:defRPr b="0" i="0" sz="2800" u="none" cap="none" strike="noStrike">
                <a:solidFill>
                  <a:schemeClr val="lt1"/>
                </a:solidFill>
                <a:latin typeface="Century Gothic"/>
                <a:ea typeface="Century Gothic"/>
                <a:cs typeface="Century Gothic"/>
                <a:sym typeface="Century Gothic"/>
              </a:defRPr>
            </a:lvl1pPr>
            <a:lvl2pPr indent="0" lvl="1" marL="457200" marR="0" rtl="0" algn="l">
              <a:spcBef>
                <a:spcPts val="400"/>
              </a:spcBef>
              <a:spcAft>
                <a:spcPts val="600"/>
              </a:spcAft>
              <a:buClr>
                <a:schemeClr val="lt1"/>
              </a:buClr>
              <a:buSzPct val="80000"/>
              <a:buFont typeface="Noto Sans Symbols"/>
              <a:buNone/>
              <a:defRPr b="1" i="0" sz="2000" u="none" cap="none" strike="noStrike">
                <a:solidFill>
                  <a:srgbClr val="0F486F"/>
                </a:solidFill>
                <a:latin typeface="Century Gothic"/>
                <a:ea typeface="Century Gothic"/>
                <a:cs typeface="Century Gothic"/>
                <a:sym typeface="Century Gothic"/>
              </a:defRPr>
            </a:lvl2pPr>
            <a:lvl3pPr indent="0" lvl="2" marL="914400" marR="0" rtl="0" algn="l">
              <a:spcBef>
                <a:spcPts val="360"/>
              </a:spcBef>
              <a:spcAft>
                <a:spcPts val="600"/>
              </a:spcAft>
              <a:buClr>
                <a:schemeClr val="lt1"/>
              </a:buClr>
              <a:buSzPct val="79999"/>
              <a:buFont typeface="Noto Sans Symbols"/>
              <a:buNone/>
              <a:defRPr b="1" i="0" sz="1800" u="none" cap="none" strike="noStrike">
                <a:solidFill>
                  <a:srgbClr val="0F486F"/>
                </a:solidFill>
                <a:latin typeface="Century Gothic"/>
                <a:ea typeface="Century Gothic"/>
                <a:cs typeface="Century Gothic"/>
                <a:sym typeface="Century Gothic"/>
              </a:defRPr>
            </a:lvl3pPr>
            <a:lvl4pPr indent="0" lvl="3" marL="1371600" marR="0" rtl="0" algn="l">
              <a:spcBef>
                <a:spcPts val="320"/>
              </a:spcBef>
              <a:spcAft>
                <a:spcPts val="600"/>
              </a:spcAft>
              <a:buClr>
                <a:schemeClr val="lt1"/>
              </a:buClr>
              <a:buSzPct val="80000"/>
              <a:buFont typeface="Noto Sans Symbols"/>
              <a:buNone/>
              <a:defRPr b="1" i="0" sz="1600" u="none" cap="none" strike="noStrike">
                <a:solidFill>
                  <a:srgbClr val="0F486F"/>
                </a:solidFill>
                <a:latin typeface="Century Gothic"/>
                <a:ea typeface="Century Gothic"/>
                <a:cs typeface="Century Gothic"/>
                <a:sym typeface="Century Gothic"/>
              </a:defRPr>
            </a:lvl4pPr>
            <a:lvl5pPr indent="0" lvl="4" marL="1828800" marR="0" rtl="0" algn="l">
              <a:spcBef>
                <a:spcPts val="320"/>
              </a:spcBef>
              <a:spcAft>
                <a:spcPts val="600"/>
              </a:spcAft>
              <a:buClr>
                <a:schemeClr val="lt1"/>
              </a:buClr>
              <a:buSzPct val="80000"/>
              <a:buFont typeface="Noto Sans Symbols"/>
              <a:buNone/>
              <a:defRPr b="1" i="0" sz="1600" u="none" cap="none" strike="noStrike">
                <a:solidFill>
                  <a:srgbClr val="0F486F"/>
                </a:solidFill>
                <a:latin typeface="Century Gothic"/>
                <a:ea typeface="Century Gothic"/>
                <a:cs typeface="Century Gothic"/>
                <a:sym typeface="Century Gothic"/>
              </a:defRPr>
            </a:lvl5pPr>
            <a:lvl6pPr indent="0" lvl="5" marL="2286000" marR="0" rtl="0" algn="l">
              <a:spcBef>
                <a:spcPts val="320"/>
              </a:spcBef>
              <a:spcAft>
                <a:spcPts val="600"/>
              </a:spcAft>
              <a:buClr>
                <a:schemeClr val="lt1"/>
              </a:buClr>
              <a:buSzPct val="80000"/>
              <a:buFont typeface="Noto Sans Symbols"/>
              <a:buNone/>
              <a:defRPr b="1" i="0" sz="1600" u="none" cap="none" strike="noStrike">
                <a:solidFill>
                  <a:srgbClr val="0F486F"/>
                </a:solidFill>
                <a:latin typeface="Century Gothic"/>
                <a:ea typeface="Century Gothic"/>
                <a:cs typeface="Century Gothic"/>
                <a:sym typeface="Century Gothic"/>
              </a:defRPr>
            </a:lvl6pPr>
            <a:lvl7pPr indent="0" lvl="6" marL="2743200" marR="0" rtl="0" algn="l">
              <a:spcBef>
                <a:spcPts val="320"/>
              </a:spcBef>
              <a:spcAft>
                <a:spcPts val="600"/>
              </a:spcAft>
              <a:buClr>
                <a:schemeClr val="lt1"/>
              </a:buClr>
              <a:buSzPct val="80000"/>
              <a:buFont typeface="Noto Sans Symbols"/>
              <a:buNone/>
              <a:defRPr b="1" i="0" sz="1600" u="none" cap="none" strike="noStrike">
                <a:solidFill>
                  <a:srgbClr val="0F486F"/>
                </a:solidFill>
                <a:latin typeface="Century Gothic"/>
                <a:ea typeface="Century Gothic"/>
                <a:cs typeface="Century Gothic"/>
                <a:sym typeface="Century Gothic"/>
              </a:defRPr>
            </a:lvl7pPr>
            <a:lvl8pPr indent="0" lvl="7" marL="3200400" marR="0" rtl="0" algn="l">
              <a:spcBef>
                <a:spcPts val="320"/>
              </a:spcBef>
              <a:spcAft>
                <a:spcPts val="600"/>
              </a:spcAft>
              <a:buClr>
                <a:schemeClr val="lt1"/>
              </a:buClr>
              <a:buSzPct val="80000"/>
              <a:buFont typeface="Noto Sans Symbols"/>
              <a:buNone/>
              <a:defRPr b="1" i="0" sz="1600" u="none" cap="none" strike="noStrike">
                <a:solidFill>
                  <a:srgbClr val="0F486F"/>
                </a:solidFill>
                <a:latin typeface="Century Gothic"/>
                <a:ea typeface="Century Gothic"/>
                <a:cs typeface="Century Gothic"/>
                <a:sym typeface="Century Gothic"/>
              </a:defRPr>
            </a:lvl8pPr>
            <a:lvl9pPr indent="0" lvl="8" marL="3657600" marR="0" rtl="0" algn="l">
              <a:spcBef>
                <a:spcPts val="320"/>
              </a:spcBef>
              <a:spcAft>
                <a:spcPts val="600"/>
              </a:spcAft>
              <a:buClr>
                <a:schemeClr val="lt1"/>
              </a:buClr>
              <a:buSzPct val="80000"/>
              <a:buFont typeface="Noto Sans Symbols"/>
              <a:buNone/>
              <a:defRPr b="1" i="0" sz="1600" u="none" cap="none" strike="noStrike">
                <a:solidFill>
                  <a:srgbClr val="0F486F"/>
                </a:solidFill>
                <a:latin typeface="Century Gothic"/>
                <a:ea typeface="Century Gothic"/>
                <a:cs typeface="Century Gothic"/>
                <a:sym typeface="Century Gothic"/>
              </a:defRPr>
            </a:lvl9pPr>
          </a:lstStyle>
          <a:p/>
        </p:txBody>
      </p:sp>
      <p:sp>
        <p:nvSpPr>
          <p:cNvPr id="59" name="Shape 59"/>
          <p:cNvSpPr txBox="1"/>
          <p:nvPr>
            <p:ph idx="2" type="body"/>
          </p:nvPr>
        </p:nvSpPr>
        <p:spPr>
          <a:xfrm>
            <a:off x="684211" y="1270529"/>
            <a:ext cx="4937655" cy="3030538"/>
          </a:xfrm>
          <a:prstGeom prst="rect">
            <a:avLst/>
          </a:prstGeom>
          <a:noFill/>
          <a:ln>
            <a:noFill/>
          </a:ln>
        </p:spPr>
        <p:txBody>
          <a:bodyPr anchorCtr="0" anchor="t" bIns="91425" lIns="91425" rIns="91425" wrap="square" tIns="91425"/>
          <a:lstStyle>
            <a:lvl1pPr indent="-184150" lvl="0" marL="285750" marR="0" rtl="0" algn="l">
              <a:spcBef>
                <a:spcPts val="400"/>
              </a:spcBef>
              <a:spcAft>
                <a:spcPts val="600"/>
              </a:spcAft>
              <a:buClr>
                <a:schemeClr val="lt1"/>
              </a:buClr>
              <a:buSzPct val="800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60" name="Shape 60"/>
          <p:cNvSpPr txBox="1"/>
          <p:nvPr>
            <p:ph idx="3" type="body"/>
          </p:nvPr>
        </p:nvSpPr>
        <p:spPr>
          <a:xfrm>
            <a:off x="6079066" y="685800"/>
            <a:ext cx="4665134" cy="576262"/>
          </a:xfrm>
          <a:prstGeom prst="rect">
            <a:avLst/>
          </a:prstGeom>
          <a:noFill/>
          <a:ln>
            <a:noFill/>
          </a:ln>
        </p:spPr>
        <p:txBody>
          <a:bodyPr anchorCtr="0" anchor="b" bIns="91425" lIns="91425" rIns="91425" wrap="square" tIns="91425"/>
          <a:lstStyle>
            <a:lvl1pPr indent="0" lvl="0" marL="0" marR="0" rtl="0" algn="l">
              <a:spcBef>
                <a:spcPts val="560"/>
              </a:spcBef>
              <a:spcAft>
                <a:spcPts val="600"/>
              </a:spcAft>
              <a:buClr>
                <a:schemeClr val="lt1"/>
              </a:buClr>
              <a:buSzPct val="80000"/>
              <a:buFont typeface="Noto Sans Symbols"/>
              <a:buNone/>
              <a:defRPr b="0" i="0" sz="2800" u="none" cap="none" strike="noStrike">
                <a:solidFill>
                  <a:schemeClr val="lt1"/>
                </a:solidFill>
                <a:latin typeface="Century Gothic"/>
                <a:ea typeface="Century Gothic"/>
                <a:cs typeface="Century Gothic"/>
                <a:sym typeface="Century Gothic"/>
              </a:defRPr>
            </a:lvl1pPr>
            <a:lvl2pPr indent="0" lvl="1" marL="457200" marR="0" rtl="0" algn="l">
              <a:spcBef>
                <a:spcPts val="400"/>
              </a:spcBef>
              <a:spcAft>
                <a:spcPts val="600"/>
              </a:spcAft>
              <a:buClr>
                <a:schemeClr val="lt1"/>
              </a:buClr>
              <a:buSzPct val="80000"/>
              <a:buFont typeface="Noto Sans Symbols"/>
              <a:buNone/>
              <a:defRPr b="1" i="0" sz="2000" u="none" cap="none" strike="noStrike">
                <a:solidFill>
                  <a:srgbClr val="0F486F"/>
                </a:solidFill>
                <a:latin typeface="Century Gothic"/>
                <a:ea typeface="Century Gothic"/>
                <a:cs typeface="Century Gothic"/>
                <a:sym typeface="Century Gothic"/>
              </a:defRPr>
            </a:lvl2pPr>
            <a:lvl3pPr indent="0" lvl="2" marL="914400" marR="0" rtl="0" algn="l">
              <a:spcBef>
                <a:spcPts val="360"/>
              </a:spcBef>
              <a:spcAft>
                <a:spcPts val="600"/>
              </a:spcAft>
              <a:buClr>
                <a:schemeClr val="lt1"/>
              </a:buClr>
              <a:buSzPct val="79999"/>
              <a:buFont typeface="Noto Sans Symbols"/>
              <a:buNone/>
              <a:defRPr b="1" i="0" sz="1800" u="none" cap="none" strike="noStrike">
                <a:solidFill>
                  <a:srgbClr val="0F486F"/>
                </a:solidFill>
                <a:latin typeface="Century Gothic"/>
                <a:ea typeface="Century Gothic"/>
                <a:cs typeface="Century Gothic"/>
                <a:sym typeface="Century Gothic"/>
              </a:defRPr>
            </a:lvl3pPr>
            <a:lvl4pPr indent="0" lvl="3" marL="1371600" marR="0" rtl="0" algn="l">
              <a:spcBef>
                <a:spcPts val="320"/>
              </a:spcBef>
              <a:spcAft>
                <a:spcPts val="600"/>
              </a:spcAft>
              <a:buClr>
                <a:schemeClr val="lt1"/>
              </a:buClr>
              <a:buSzPct val="80000"/>
              <a:buFont typeface="Noto Sans Symbols"/>
              <a:buNone/>
              <a:defRPr b="1" i="0" sz="1600" u="none" cap="none" strike="noStrike">
                <a:solidFill>
                  <a:srgbClr val="0F486F"/>
                </a:solidFill>
                <a:latin typeface="Century Gothic"/>
                <a:ea typeface="Century Gothic"/>
                <a:cs typeface="Century Gothic"/>
                <a:sym typeface="Century Gothic"/>
              </a:defRPr>
            </a:lvl4pPr>
            <a:lvl5pPr indent="0" lvl="4" marL="1828800" marR="0" rtl="0" algn="l">
              <a:spcBef>
                <a:spcPts val="320"/>
              </a:spcBef>
              <a:spcAft>
                <a:spcPts val="600"/>
              </a:spcAft>
              <a:buClr>
                <a:schemeClr val="lt1"/>
              </a:buClr>
              <a:buSzPct val="80000"/>
              <a:buFont typeface="Noto Sans Symbols"/>
              <a:buNone/>
              <a:defRPr b="1" i="0" sz="1600" u="none" cap="none" strike="noStrike">
                <a:solidFill>
                  <a:srgbClr val="0F486F"/>
                </a:solidFill>
                <a:latin typeface="Century Gothic"/>
                <a:ea typeface="Century Gothic"/>
                <a:cs typeface="Century Gothic"/>
                <a:sym typeface="Century Gothic"/>
              </a:defRPr>
            </a:lvl5pPr>
            <a:lvl6pPr indent="0" lvl="5" marL="2286000" marR="0" rtl="0" algn="l">
              <a:spcBef>
                <a:spcPts val="320"/>
              </a:spcBef>
              <a:spcAft>
                <a:spcPts val="600"/>
              </a:spcAft>
              <a:buClr>
                <a:schemeClr val="lt1"/>
              </a:buClr>
              <a:buSzPct val="80000"/>
              <a:buFont typeface="Noto Sans Symbols"/>
              <a:buNone/>
              <a:defRPr b="1" i="0" sz="1600" u="none" cap="none" strike="noStrike">
                <a:solidFill>
                  <a:srgbClr val="0F486F"/>
                </a:solidFill>
                <a:latin typeface="Century Gothic"/>
                <a:ea typeface="Century Gothic"/>
                <a:cs typeface="Century Gothic"/>
                <a:sym typeface="Century Gothic"/>
              </a:defRPr>
            </a:lvl6pPr>
            <a:lvl7pPr indent="0" lvl="6" marL="2743200" marR="0" rtl="0" algn="l">
              <a:spcBef>
                <a:spcPts val="320"/>
              </a:spcBef>
              <a:spcAft>
                <a:spcPts val="600"/>
              </a:spcAft>
              <a:buClr>
                <a:schemeClr val="lt1"/>
              </a:buClr>
              <a:buSzPct val="80000"/>
              <a:buFont typeface="Noto Sans Symbols"/>
              <a:buNone/>
              <a:defRPr b="1" i="0" sz="1600" u="none" cap="none" strike="noStrike">
                <a:solidFill>
                  <a:srgbClr val="0F486F"/>
                </a:solidFill>
                <a:latin typeface="Century Gothic"/>
                <a:ea typeface="Century Gothic"/>
                <a:cs typeface="Century Gothic"/>
                <a:sym typeface="Century Gothic"/>
              </a:defRPr>
            </a:lvl7pPr>
            <a:lvl8pPr indent="0" lvl="7" marL="3200400" marR="0" rtl="0" algn="l">
              <a:spcBef>
                <a:spcPts val="320"/>
              </a:spcBef>
              <a:spcAft>
                <a:spcPts val="600"/>
              </a:spcAft>
              <a:buClr>
                <a:schemeClr val="lt1"/>
              </a:buClr>
              <a:buSzPct val="80000"/>
              <a:buFont typeface="Noto Sans Symbols"/>
              <a:buNone/>
              <a:defRPr b="1" i="0" sz="1600" u="none" cap="none" strike="noStrike">
                <a:solidFill>
                  <a:srgbClr val="0F486F"/>
                </a:solidFill>
                <a:latin typeface="Century Gothic"/>
                <a:ea typeface="Century Gothic"/>
                <a:cs typeface="Century Gothic"/>
                <a:sym typeface="Century Gothic"/>
              </a:defRPr>
            </a:lvl8pPr>
            <a:lvl9pPr indent="0" lvl="8" marL="3657600" marR="0" rtl="0" algn="l">
              <a:spcBef>
                <a:spcPts val="320"/>
              </a:spcBef>
              <a:spcAft>
                <a:spcPts val="600"/>
              </a:spcAft>
              <a:buClr>
                <a:schemeClr val="lt1"/>
              </a:buClr>
              <a:buSzPct val="80000"/>
              <a:buFont typeface="Noto Sans Symbols"/>
              <a:buNone/>
              <a:defRPr b="1" i="0" sz="1600" u="none" cap="none" strike="noStrike">
                <a:solidFill>
                  <a:srgbClr val="0F486F"/>
                </a:solidFill>
                <a:latin typeface="Century Gothic"/>
                <a:ea typeface="Century Gothic"/>
                <a:cs typeface="Century Gothic"/>
                <a:sym typeface="Century Gothic"/>
              </a:defRPr>
            </a:lvl9pPr>
          </a:lstStyle>
          <a:p/>
        </p:txBody>
      </p:sp>
      <p:sp>
        <p:nvSpPr>
          <p:cNvPr id="61" name="Shape 61"/>
          <p:cNvSpPr txBox="1"/>
          <p:nvPr>
            <p:ph idx="4" type="body"/>
          </p:nvPr>
        </p:nvSpPr>
        <p:spPr>
          <a:xfrm>
            <a:off x="5806545" y="1262062"/>
            <a:ext cx="4929188" cy="3030538"/>
          </a:xfrm>
          <a:prstGeom prst="rect">
            <a:avLst/>
          </a:prstGeom>
          <a:noFill/>
          <a:ln>
            <a:noFill/>
          </a:ln>
        </p:spPr>
        <p:txBody>
          <a:bodyPr anchorCtr="0" anchor="t" bIns="91425" lIns="91425" rIns="91425" wrap="square" tIns="91425"/>
          <a:lstStyle>
            <a:lvl1pPr indent="-184150" lvl="0" marL="285750" marR="0" rtl="0" algn="l">
              <a:spcBef>
                <a:spcPts val="400"/>
              </a:spcBef>
              <a:spcAft>
                <a:spcPts val="600"/>
              </a:spcAft>
              <a:buClr>
                <a:schemeClr val="lt1"/>
              </a:buClr>
              <a:buSzPct val="800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62" name="Shape 62"/>
          <p:cNvSpPr txBox="1"/>
          <p:nvPr>
            <p:ph idx="10" type="dt"/>
          </p:nvPr>
        </p:nvSpPr>
        <p:spPr>
          <a:xfrm>
            <a:off x="9904412" y="6172200"/>
            <a:ext cx="1600200"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63" name="Shape 63"/>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64" name="Shape 64"/>
          <p:cNvSpPr txBox="1"/>
          <p:nvPr>
            <p:ph idx="12" type="sldNum"/>
          </p:nvPr>
        </p:nvSpPr>
        <p:spPr>
          <a:xfrm>
            <a:off x="10363200" y="5578475"/>
            <a:ext cx="1142245"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5" name="Shape 65"/>
        <p:cNvGrpSpPr/>
        <p:nvPr/>
      </p:nvGrpSpPr>
      <p:grpSpPr>
        <a:xfrm>
          <a:off x="0" y="0"/>
          <a:ext cx="0" cy="0"/>
          <a:chOff x="0" y="0"/>
          <a:chExt cx="0" cy="0"/>
        </a:xfrm>
      </p:grpSpPr>
      <p:sp>
        <p:nvSpPr>
          <p:cNvPr id="66" name="Shape 66"/>
          <p:cNvSpPr txBox="1"/>
          <p:nvPr>
            <p:ph idx="10" type="dt"/>
          </p:nvPr>
        </p:nvSpPr>
        <p:spPr>
          <a:xfrm>
            <a:off x="9904412" y="6172200"/>
            <a:ext cx="1600200"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67" name="Shape 67"/>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68" name="Shape 68"/>
          <p:cNvSpPr txBox="1"/>
          <p:nvPr>
            <p:ph idx="12" type="sldNum"/>
          </p:nvPr>
        </p:nvSpPr>
        <p:spPr>
          <a:xfrm>
            <a:off x="10363200" y="5578475"/>
            <a:ext cx="1142245"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69" name="Shape 69"/>
        <p:cNvGrpSpPr/>
        <p:nvPr/>
      </p:nvGrpSpPr>
      <p:grpSpPr>
        <a:xfrm>
          <a:off x="0" y="0"/>
          <a:ext cx="0" cy="0"/>
          <a:chOff x="0" y="0"/>
          <a:chExt cx="0" cy="0"/>
        </a:xfrm>
      </p:grpSpPr>
      <p:sp>
        <p:nvSpPr>
          <p:cNvPr id="70" name="Shape 70"/>
          <p:cNvSpPr txBox="1"/>
          <p:nvPr>
            <p:ph type="title"/>
          </p:nvPr>
        </p:nvSpPr>
        <p:spPr>
          <a:xfrm>
            <a:off x="7085012" y="685800"/>
            <a:ext cx="3657600" cy="1371600"/>
          </a:xfrm>
          <a:prstGeom prst="rect">
            <a:avLst/>
          </a:prstGeom>
          <a:noFill/>
          <a:ln>
            <a:noFill/>
          </a:ln>
        </p:spPr>
        <p:txBody>
          <a:bodyPr anchorCtr="0" anchor="b" bIns="91425" lIns="91425" rIns="91425" wrap="square" tIns="91425"/>
          <a:lstStyle>
            <a:lvl1pPr indent="0" lvl="0" marL="0" marR="0" rtl="0" algn="l">
              <a:spcBef>
                <a:spcPts val="0"/>
              </a:spcBef>
              <a:buClr>
                <a:schemeClr val="lt1"/>
              </a:buClr>
              <a:buSzPct val="100000"/>
              <a:buFont typeface="Century Gothic"/>
              <a:buNone/>
              <a:defRPr b="0" i="0" sz="24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71" name="Shape 71"/>
          <p:cNvSpPr txBox="1"/>
          <p:nvPr>
            <p:ph idx="1" type="body"/>
          </p:nvPr>
        </p:nvSpPr>
        <p:spPr>
          <a:xfrm>
            <a:off x="684212" y="685800"/>
            <a:ext cx="5943601" cy="5308600"/>
          </a:xfrm>
          <a:prstGeom prst="rect">
            <a:avLst/>
          </a:prstGeom>
          <a:noFill/>
          <a:ln>
            <a:noFill/>
          </a:ln>
        </p:spPr>
        <p:txBody>
          <a:bodyPr anchorCtr="0" anchor="ctr" bIns="91425" lIns="91425" rIns="91425" wrap="square" tIns="91425"/>
          <a:lstStyle>
            <a:lvl1pPr indent="-184150" lvl="0" marL="285750" marR="0" rtl="0" algn="l">
              <a:spcBef>
                <a:spcPts val="400"/>
              </a:spcBef>
              <a:spcAft>
                <a:spcPts val="600"/>
              </a:spcAft>
              <a:buClr>
                <a:schemeClr val="lt1"/>
              </a:buClr>
              <a:buSzPct val="800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72" name="Shape 72"/>
          <p:cNvSpPr txBox="1"/>
          <p:nvPr>
            <p:ph idx="2" type="body"/>
          </p:nvPr>
        </p:nvSpPr>
        <p:spPr>
          <a:xfrm>
            <a:off x="7085012" y="2209799"/>
            <a:ext cx="3657600" cy="2091267"/>
          </a:xfrm>
          <a:prstGeom prst="rect">
            <a:avLst/>
          </a:prstGeom>
          <a:noFill/>
          <a:ln>
            <a:noFill/>
          </a:ln>
        </p:spPr>
        <p:txBody>
          <a:bodyPr anchorCtr="0" anchor="t" bIns="91425" lIns="91425" rIns="91425" wrap="square" tIns="91425"/>
          <a:lstStyle>
            <a:lvl1pPr indent="0" lvl="0" marL="0" marR="0" rtl="0" algn="l">
              <a:spcBef>
                <a:spcPts val="320"/>
              </a:spcBef>
              <a:spcAft>
                <a:spcPts val="600"/>
              </a:spcAft>
              <a:buClr>
                <a:schemeClr val="lt1"/>
              </a:buClr>
              <a:buSzPct val="80000"/>
              <a:buFont typeface="Noto Sans Symbols"/>
              <a:buNone/>
              <a:defRPr b="0" i="0" sz="1600" u="none" cap="none" strike="noStrike">
                <a:solidFill>
                  <a:srgbClr val="0F486F"/>
                </a:solidFill>
                <a:latin typeface="Century Gothic"/>
                <a:ea typeface="Century Gothic"/>
                <a:cs typeface="Century Gothic"/>
                <a:sym typeface="Century Gothic"/>
              </a:defRPr>
            </a:lvl1pPr>
            <a:lvl2pPr indent="0" lvl="1" marL="457200" marR="0" rtl="0" algn="l">
              <a:spcBef>
                <a:spcPts val="240"/>
              </a:spcBef>
              <a:spcAft>
                <a:spcPts val="600"/>
              </a:spcAft>
              <a:buClr>
                <a:schemeClr val="lt1"/>
              </a:buClr>
              <a:buSzPct val="80000"/>
              <a:buFont typeface="Noto Sans Symbols"/>
              <a:buNone/>
              <a:defRPr b="0" i="0" sz="1200" u="none" cap="none" strike="noStrike">
                <a:solidFill>
                  <a:srgbClr val="0F486F"/>
                </a:solidFill>
                <a:latin typeface="Century Gothic"/>
                <a:ea typeface="Century Gothic"/>
                <a:cs typeface="Century Gothic"/>
                <a:sym typeface="Century Gothic"/>
              </a:defRPr>
            </a:lvl2pPr>
            <a:lvl3pPr indent="0" lvl="2" marL="914400" marR="0" rtl="0" algn="l">
              <a:spcBef>
                <a:spcPts val="200"/>
              </a:spcBef>
              <a:spcAft>
                <a:spcPts val="600"/>
              </a:spcAft>
              <a:buClr>
                <a:schemeClr val="lt1"/>
              </a:buClr>
              <a:buSzPct val="80000"/>
              <a:buFont typeface="Noto Sans Symbols"/>
              <a:buNone/>
              <a:defRPr b="0" i="0" sz="1000" u="none" cap="none" strike="noStrike">
                <a:solidFill>
                  <a:srgbClr val="0F486F"/>
                </a:solidFill>
                <a:latin typeface="Century Gothic"/>
                <a:ea typeface="Century Gothic"/>
                <a:cs typeface="Century Gothic"/>
                <a:sym typeface="Century Gothic"/>
              </a:defRPr>
            </a:lvl3pPr>
            <a:lvl4pPr indent="0" lvl="3" marL="1371600" marR="0" rtl="0" algn="l">
              <a:spcBef>
                <a:spcPts val="180"/>
              </a:spcBef>
              <a:spcAft>
                <a:spcPts val="600"/>
              </a:spcAft>
              <a:buClr>
                <a:schemeClr val="lt1"/>
              </a:buClr>
              <a:buSzPct val="79999"/>
              <a:buFont typeface="Noto Sans Symbols"/>
              <a:buNone/>
              <a:defRPr b="0" i="0" sz="900" u="none" cap="none" strike="noStrike">
                <a:solidFill>
                  <a:srgbClr val="0F486F"/>
                </a:solidFill>
                <a:latin typeface="Century Gothic"/>
                <a:ea typeface="Century Gothic"/>
                <a:cs typeface="Century Gothic"/>
                <a:sym typeface="Century Gothic"/>
              </a:defRPr>
            </a:lvl4pPr>
            <a:lvl5pPr indent="0" lvl="4" marL="1828800" marR="0" rtl="0" algn="l">
              <a:spcBef>
                <a:spcPts val="180"/>
              </a:spcBef>
              <a:spcAft>
                <a:spcPts val="600"/>
              </a:spcAft>
              <a:buClr>
                <a:schemeClr val="lt1"/>
              </a:buClr>
              <a:buSzPct val="79999"/>
              <a:buFont typeface="Noto Sans Symbols"/>
              <a:buNone/>
              <a:defRPr b="0" i="0" sz="900" u="none" cap="none" strike="noStrike">
                <a:solidFill>
                  <a:srgbClr val="0F486F"/>
                </a:solidFill>
                <a:latin typeface="Century Gothic"/>
                <a:ea typeface="Century Gothic"/>
                <a:cs typeface="Century Gothic"/>
                <a:sym typeface="Century Gothic"/>
              </a:defRPr>
            </a:lvl5pPr>
            <a:lvl6pPr indent="0" lvl="5" marL="2286000" marR="0" rtl="0" algn="l">
              <a:spcBef>
                <a:spcPts val="180"/>
              </a:spcBef>
              <a:spcAft>
                <a:spcPts val="600"/>
              </a:spcAft>
              <a:buClr>
                <a:schemeClr val="lt1"/>
              </a:buClr>
              <a:buSzPct val="79999"/>
              <a:buFont typeface="Noto Sans Symbols"/>
              <a:buNone/>
              <a:defRPr b="0" i="0" sz="900" u="none" cap="none" strike="noStrike">
                <a:solidFill>
                  <a:srgbClr val="0F486F"/>
                </a:solidFill>
                <a:latin typeface="Century Gothic"/>
                <a:ea typeface="Century Gothic"/>
                <a:cs typeface="Century Gothic"/>
                <a:sym typeface="Century Gothic"/>
              </a:defRPr>
            </a:lvl6pPr>
            <a:lvl7pPr indent="0" lvl="6" marL="2743200" marR="0" rtl="0" algn="l">
              <a:spcBef>
                <a:spcPts val="180"/>
              </a:spcBef>
              <a:spcAft>
                <a:spcPts val="600"/>
              </a:spcAft>
              <a:buClr>
                <a:schemeClr val="lt1"/>
              </a:buClr>
              <a:buSzPct val="79999"/>
              <a:buFont typeface="Noto Sans Symbols"/>
              <a:buNone/>
              <a:defRPr b="0" i="0" sz="900" u="none" cap="none" strike="noStrike">
                <a:solidFill>
                  <a:srgbClr val="0F486F"/>
                </a:solidFill>
                <a:latin typeface="Century Gothic"/>
                <a:ea typeface="Century Gothic"/>
                <a:cs typeface="Century Gothic"/>
                <a:sym typeface="Century Gothic"/>
              </a:defRPr>
            </a:lvl7pPr>
            <a:lvl8pPr indent="0" lvl="7" marL="3200400" marR="0" rtl="0" algn="l">
              <a:spcBef>
                <a:spcPts val="180"/>
              </a:spcBef>
              <a:spcAft>
                <a:spcPts val="600"/>
              </a:spcAft>
              <a:buClr>
                <a:schemeClr val="lt1"/>
              </a:buClr>
              <a:buSzPct val="79999"/>
              <a:buFont typeface="Noto Sans Symbols"/>
              <a:buNone/>
              <a:defRPr b="0" i="0" sz="900" u="none" cap="none" strike="noStrike">
                <a:solidFill>
                  <a:srgbClr val="0F486F"/>
                </a:solidFill>
                <a:latin typeface="Century Gothic"/>
                <a:ea typeface="Century Gothic"/>
                <a:cs typeface="Century Gothic"/>
                <a:sym typeface="Century Gothic"/>
              </a:defRPr>
            </a:lvl8pPr>
            <a:lvl9pPr indent="0" lvl="8" marL="3657600" marR="0" rtl="0" algn="l">
              <a:spcBef>
                <a:spcPts val="180"/>
              </a:spcBef>
              <a:spcAft>
                <a:spcPts val="600"/>
              </a:spcAft>
              <a:buClr>
                <a:schemeClr val="lt1"/>
              </a:buClr>
              <a:buSzPct val="79999"/>
              <a:buFont typeface="Noto Sans Symbols"/>
              <a:buNone/>
              <a:defRPr b="0" i="0" sz="900" u="none" cap="none" strike="noStrike">
                <a:solidFill>
                  <a:srgbClr val="0F486F"/>
                </a:solidFill>
                <a:latin typeface="Century Gothic"/>
                <a:ea typeface="Century Gothic"/>
                <a:cs typeface="Century Gothic"/>
                <a:sym typeface="Century Gothic"/>
              </a:defRPr>
            </a:lvl9pPr>
          </a:lstStyle>
          <a:p/>
        </p:txBody>
      </p:sp>
      <p:sp>
        <p:nvSpPr>
          <p:cNvPr id="73" name="Shape 73"/>
          <p:cNvSpPr txBox="1"/>
          <p:nvPr>
            <p:ph idx="10" type="dt"/>
          </p:nvPr>
        </p:nvSpPr>
        <p:spPr>
          <a:xfrm>
            <a:off x="9904412" y="6172200"/>
            <a:ext cx="1600200"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74" name="Shape 74"/>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75" name="Shape 75"/>
          <p:cNvSpPr txBox="1"/>
          <p:nvPr>
            <p:ph idx="12" type="sldNum"/>
          </p:nvPr>
        </p:nvSpPr>
        <p:spPr>
          <a:xfrm>
            <a:off x="10363200" y="5578475"/>
            <a:ext cx="1142245"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76" name="Shape 76"/>
        <p:cNvGrpSpPr/>
        <p:nvPr/>
      </p:nvGrpSpPr>
      <p:grpSpPr>
        <a:xfrm>
          <a:off x="0" y="0"/>
          <a:ext cx="0" cy="0"/>
          <a:chOff x="0" y="0"/>
          <a:chExt cx="0" cy="0"/>
        </a:xfrm>
      </p:grpSpPr>
      <p:sp>
        <p:nvSpPr>
          <p:cNvPr id="77" name="Shape 77"/>
          <p:cNvSpPr txBox="1"/>
          <p:nvPr>
            <p:ph type="title"/>
          </p:nvPr>
        </p:nvSpPr>
        <p:spPr>
          <a:xfrm>
            <a:off x="4722812" y="1447800"/>
            <a:ext cx="6019800" cy="1143000"/>
          </a:xfrm>
          <a:prstGeom prst="rect">
            <a:avLst/>
          </a:prstGeom>
          <a:noFill/>
          <a:ln>
            <a:noFill/>
          </a:ln>
        </p:spPr>
        <p:txBody>
          <a:bodyPr anchorCtr="0" anchor="b" bIns="91425" lIns="91425" rIns="91425" wrap="square" tIns="91425"/>
          <a:lstStyle>
            <a:lvl1pPr indent="0" lvl="0" marL="0" marR="0" rtl="0" algn="l">
              <a:spcBef>
                <a:spcPts val="0"/>
              </a:spcBef>
              <a:buClr>
                <a:schemeClr val="lt1"/>
              </a:buClr>
              <a:buSzPct val="100000"/>
              <a:buFont typeface="Century Gothic"/>
              <a:buNone/>
              <a:defRPr b="0" i="0" sz="28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78" name="Shape 78"/>
          <p:cNvSpPr/>
          <p:nvPr>
            <p:ph idx="2" type="pic"/>
          </p:nvPr>
        </p:nvSpPr>
        <p:spPr>
          <a:xfrm>
            <a:off x="989012" y="914400"/>
            <a:ext cx="3280974" cy="4572000"/>
          </a:xfrm>
          <a:prstGeom prst="snip2DiagRect">
            <a:avLst>
              <a:gd fmla="val 10815" name="adj1"/>
              <a:gd fmla="val 0" name="adj2"/>
            </a:avLst>
          </a:prstGeom>
          <a:noFill/>
          <a:ln cap="flat" cmpd="sng" w="15875">
            <a:solidFill>
              <a:schemeClr val="lt1">
                <a:alpha val="40000"/>
              </a:schemeClr>
            </a:solidFill>
            <a:prstDash val="solid"/>
            <a:round/>
            <a:headEnd len="med" w="med" type="none"/>
            <a:tailEnd len="med" w="med" type="none"/>
          </a:ln>
        </p:spPr>
        <p:txBody>
          <a:bodyPr anchorCtr="0" anchor="t" bIns="91425" lIns="91425" rIns="91425" wrap="square" tIns="91425"/>
          <a:lstStyle>
            <a:lvl1pPr indent="0" lvl="0" marL="0" marR="0" rtl="0" algn="ctr">
              <a:spcBef>
                <a:spcPts val="320"/>
              </a:spcBef>
              <a:spcAft>
                <a:spcPts val="600"/>
              </a:spcAft>
              <a:buClr>
                <a:schemeClr val="lt1"/>
              </a:buClr>
              <a:buSzPct val="80000"/>
              <a:buFont typeface="Noto Sans Symbols"/>
              <a:buNone/>
              <a:defRPr b="0" i="0" sz="1600" u="none" cap="none" strike="noStrike">
                <a:solidFill>
                  <a:srgbClr val="0F486F"/>
                </a:solidFill>
                <a:latin typeface="Century Gothic"/>
                <a:ea typeface="Century Gothic"/>
                <a:cs typeface="Century Gothic"/>
                <a:sym typeface="Century Gothic"/>
              </a:defRPr>
            </a:lvl1pPr>
            <a:lvl2pPr indent="0" lvl="1" marL="457200" marR="0" rtl="0" algn="l">
              <a:spcBef>
                <a:spcPts val="320"/>
              </a:spcBef>
              <a:spcAft>
                <a:spcPts val="600"/>
              </a:spcAft>
              <a:buClr>
                <a:schemeClr val="lt1"/>
              </a:buClr>
              <a:buSzPct val="80000"/>
              <a:buFont typeface="Noto Sans Symbols"/>
              <a:buNone/>
              <a:defRPr b="0" i="0" sz="1600" u="none" cap="none" strike="noStrike">
                <a:solidFill>
                  <a:srgbClr val="0F486F"/>
                </a:solidFill>
                <a:latin typeface="Century Gothic"/>
                <a:ea typeface="Century Gothic"/>
                <a:cs typeface="Century Gothic"/>
                <a:sym typeface="Century Gothic"/>
              </a:defRPr>
            </a:lvl2pPr>
            <a:lvl3pPr indent="0" lvl="2" marL="914400" marR="0" rtl="0" algn="l">
              <a:spcBef>
                <a:spcPts val="320"/>
              </a:spcBef>
              <a:spcAft>
                <a:spcPts val="600"/>
              </a:spcAft>
              <a:buClr>
                <a:schemeClr val="lt1"/>
              </a:buClr>
              <a:buSzPct val="80000"/>
              <a:buFont typeface="Noto Sans Symbols"/>
              <a:buNone/>
              <a:defRPr b="0" i="0" sz="1600" u="none" cap="none" strike="noStrike">
                <a:solidFill>
                  <a:srgbClr val="0F486F"/>
                </a:solidFill>
                <a:latin typeface="Century Gothic"/>
                <a:ea typeface="Century Gothic"/>
                <a:cs typeface="Century Gothic"/>
                <a:sym typeface="Century Gothic"/>
              </a:defRPr>
            </a:lvl3pPr>
            <a:lvl4pPr indent="0" lvl="3" marL="1371600" marR="0" rtl="0" algn="l">
              <a:spcBef>
                <a:spcPts val="320"/>
              </a:spcBef>
              <a:spcAft>
                <a:spcPts val="600"/>
              </a:spcAft>
              <a:buClr>
                <a:schemeClr val="lt1"/>
              </a:buClr>
              <a:buSzPct val="80000"/>
              <a:buFont typeface="Noto Sans Symbols"/>
              <a:buNone/>
              <a:defRPr b="0" i="0" sz="1600" u="none" cap="none" strike="noStrike">
                <a:solidFill>
                  <a:srgbClr val="0F486F"/>
                </a:solidFill>
                <a:latin typeface="Century Gothic"/>
                <a:ea typeface="Century Gothic"/>
                <a:cs typeface="Century Gothic"/>
                <a:sym typeface="Century Gothic"/>
              </a:defRPr>
            </a:lvl4pPr>
            <a:lvl5pPr indent="0" lvl="4" marL="1828800" marR="0" rtl="0" algn="l">
              <a:spcBef>
                <a:spcPts val="320"/>
              </a:spcBef>
              <a:spcAft>
                <a:spcPts val="600"/>
              </a:spcAft>
              <a:buClr>
                <a:schemeClr val="lt1"/>
              </a:buClr>
              <a:buSzPct val="80000"/>
              <a:buFont typeface="Noto Sans Symbols"/>
              <a:buNone/>
              <a:defRPr b="0" i="0" sz="1600" u="none" cap="none" strike="noStrike">
                <a:solidFill>
                  <a:srgbClr val="0F486F"/>
                </a:solidFill>
                <a:latin typeface="Century Gothic"/>
                <a:ea typeface="Century Gothic"/>
                <a:cs typeface="Century Gothic"/>
                <a:sym typeface="Century Gothic"/>
              </a:defRPr>
            </a:lvl5pPr>
            <a:lvl6pPr indent="0" lvl="5" marL="2286000" marR="0" rtl="0" algn="l">
              <a:spcBef>
                <a:spcPts val="320"/>
              </a:spcBef>
              <a:spcAft>
                <a:spcPts val="600"/>
              </a:spcAft>
              <a:buClr>
                <a:schemeClr val="lt1"/>
              </a:buClr>
              <a:buSzPct val="80000"/>
              <a:buFont typeface="Noto Sans Symbols"/>
              <a:buNone/>
              <a:defRPr b="0" i="0" sz="1600" u="none" cap="none" strike="noStrike">
                <a:solidFill>
                  <a:srgbClr val="0F486F"/>
                </a:solidFill>
                <a:latin typeface="Century Gothic"/>
                <a:ea typeface="Century Gothic"/>
                <a:cs typeface="Century Gothic"/>
                <a:sym typeface="Century Gothic"/>
              </a:defRPr>
            </a:lvl6pPr>
            <a:lvl7pPr indent="0" lvl="6" marL="2743200" marR="0" rtl="0" algn="l">
              <a:spcBef>
                <a:spcPts val="320"/>
              </a:spcBef>
              <a:spcAft>
                <a:spcPts val="600"/>
              </a:spcAft>
              <a:buClr>
                <a:schemeClr val="lt1"/>
              </a:buClr>
              <a:buSzPct val="80000"/>
              <a:buFont typeface="Noto Sans Symbols"/>
              <a:buNone/>
              <a:defRPr b="0" i="0" sz="1600" u="none" cap="none" strike="noStrike">
                <a:solidFill>
                  <a:srgbClr val="0F486F"/>
                </a:solidFill>
                <a:latin typeface="Century Gothic"/>
                <a:ea typeface="Century Gothic"/>
                <a:cs typeface="Century Gothic"/>
                <a:sym typeface="Century Gothic"/>
              </a:defRPr>
            </a:lvl7pPr>
            <a:lvl8pPr indent="0" lvl="7" marL="3200400" marR="0" rtl="0" algn="l">
              <a:spcBef>
                <a:spcPts val="320"/>
              </a:spcBef>
              <a:spcAft>
                <a:spcPts val="600"/>
              </a:spcAft>
              <a:buClr>
                <a:schemeClr val="lt1"/>
              </a:buClr>
              <a:buSzPct val="80000"/>
              <a:buFont typeface="Noto Sans Symbols"/>
              <a:buNone/>
              <a:defRPr b="0" i="0" sz="1600" u="none" cap="none" strike="noStrike">
                <a:solidFill>
                  <a:srgbClr val="0F486F"/>
                </a:solidFill>
                <a:latin typeface="Century Gothic"/>
                <a:ea typeface="Century Gothic"/>
                <a:cs typeface="Century Gothic"/>
                <a:sym typeface="Century Gothic"/>
              </a:defRPr>
            </a:lvl8pPr>
            <a:lvl9pPr indent="0" lvl="8" marL="3657600" marR="0" rtl="0" algn="l">
              <a:spcBef>
                <a:spcPts val="320"/>
              </a:spcBef>
              <a:spcAft>
                <a:spcPts val="600"/>
              </a:spcAft>
              <a:buClr>
                <a:schemeClr val="lt1"/>
              </a:buClr>
              <a:buSzPct val="80000"/>
              <a:buFont typeface="Noto Sans Symbols"/>
              <a:buNone/>
              <a:defRPr b="0" i="0" sz="1600" u="none" cap="none" strike="noStrike">
                <a:solidFill>
                  <a:srgbClr val="0F486F"/>
                </a:solidFill>
                <a:latin typeface="Century Gothic"/>
                <a:ea typeface="Century Gothic"/>
                <a:cs typeface="Century Gothic"/>
                <a:sym typeface="Century Gothic"/>
              </a:defRPr>
            </a:lvl9pPr>
          </a:lstStyle>
          <a:p/>
        </p:txBody>
      </p:sp>
      <p:sp>
        <p:nvSpPr>
          <p:cNvPr id="79" name="Shape 79"/>
          <p:cNvSpPr txBox="1"/>
          <p:nvPr>
            <p:ph idx="1" type="body"/>
          </p:nvPr>
        </p:nvSpPr>
        <p:spPr>
          <a:xfrm>
            <a:off x="4722812" y="2777066"/>
            <a:ext cx="6021388" cy="2048933"/>
          </a:xfrm>
          <a:prstGeom prst="rect">
            <a:avLst/>
          </a:prstGeom>
          <a:noFill/>
          <a:ln>
            <a:noFill/>
          </a:ln>
        </p:spPr>
        <p:txBody>
          <a:bodyPr anchorCtr="0" anchor="t" bIns="91425" lIns="91425" rIns="91425" wrap="square" tIns="91425"/>
          <a:lstStyle>
            <a:lvl1pPr indent="0" lvl="0" marL="0" marR="0" rtl="0" algn="l">
              <a:spcBef>
                <a:spcPts val="360"/>
              </a:spcBef>
              <a:spcAft>
                <a:spcPts val="600"/>
              </a:spcAft>
              <a:buClr>
                <a:schemeClr val="lt1"/>
              </a:buClr>
              <a:buSzPct val="79999"/>
              <a:buFont typeface="Noto Sans Symbols"/>
              <a:buNone/>
              <a:defRPr b="0" i="0" sz="1800" u="none" cap="none" strike="noStrike">
                <a:solidFill>
                  <a:srgbClr val="0F486F"/>
                </a:solidFill>
                <a:latin typeface="Century Gothic"/>
                <a:ea typeface="Century Gothic"/>
                <a:cs typeface="Century Gothic"/>
                <a:sym typeface="Century Gothic"/>
              </a:defRPr>
            </a:lvl1pPr>
            <a:lvl2pPr indent="0" lvl="1" marL="457200" marR="0" rtl="0" algn="l">
              <a:spcBef>
                <a:spcPts val="240"/>
              </a:spcBef>
              <a:spcAft>
                <a:spcPts val="600"/>
              </a:spcAft>
              <a:buClr>
                <a:schemeClr val="lt1"/>
              </a:buClr>
              <a:buSzPct val="80000"/>
              <a:buFont typeface="Noto Sans Symbols"/>
              <a:buNone/>
              <a:defRPr b="0" i="0" sz="1200" u="none" cap="none" strike="noStrike">
                <a:solidFill>
                  <a:srgbClr val="0F486F"/>
                </a:solidFill>
                <a:latin typeface="Century Gothic"/>
                <a:ea typeface="Century Gothic"/>
                <a:cs typeface="Century Gothic"/>
                <a:sym typeface="Century Gothic"/>
              </a:defRPr>
            </a:lvl2pPr>
            <a:lvl3pPr indent="0" lvl="2" marL="914400" marR="0" rtl="0" algn="l">
              <a:spcBef>
                <a:spcPts val="200"/>
              </a:spcBef>
              <a:spcAft>
                <a:spcPts val="600"/>
              </a:spcAft>
              <a:buClr>
                <a:schemeClr val="lt1"/>
              </a:buClr>
              <a:buSzPct val="80000"/>
              <a:buFont typeface="Noto Sans Symbols"/>
              <a:buNone/>
              <a:defRPr b="0" i="0" sz="1000" u="none" cap="none" strike="noStrike">
                <a:solidFill>
                  <a:srgbClr val="0F486F"/>
                </a:solidFill>
                <a:latin typeface="Century Gothic"/>
                <a:ea typeface="Century Gothic"/>
                <a:cs typeface="Century Gothic"/>
                <a:sym typeface="Century Gothic"/>
              </a:defRPr>
            </a:lvl3pPr>
            <a:lvl4pPr indent="0" lvl="3" marL="1371600" marR="0" rtl="0" algn="l">
              <a:spcBef>
                <a:spcPts val="180"/>
              </a:spcBef>
              <a:spcAft>
                <a:spcPts val="600"/>
              </a:spcAft>
              <a:buClr>
                <a:schemeClr val="lt1"/>
              </a:buClr>
              <a:buSzPct val="79999"/>
              <a:buFont typeface="Noto Sans Symbols"/>
              <a:buNone/>
              <a:defRPr b="0" i="0" sz="900" u="none" cap="none" strike="noStrike">
                <a:solidFill>
                  <a:srgbClr val="0F486F"/>
                </a:solidFill>
                <a:latin typeface="Century Gothic"/>
                <a:ea typeface="Century Gothic"/>
                <a:cs typeface="Century Gothic"/>
                <a:sym typeface="Century Gothic"/>
              </a:defRPr>
            </a:lvl4pPr>
            <a:lvl5pPr indent="0" lvl="4" marL="1828800" marR="0" rtl="0" algn="l">
              <a:spcBef>
                <a:spcPts val="180"/>
              </a:spcBef>
              <a:spcAft>
                <a:spcPts val="600"/>
              </a:spcAft>
              <a:buClr>
                <a:schemeClr val="lt1"/>
              </a:buClr>
              <a:buSzPct val="79999"/>
              <a:buFont typeface="Noto Sans Symbols"/>
              <a:buNone/>
              <a:defRPr b="0" i="0" sz="900" u="none" cap="none" strike="noStrike">
                <a:solidFill>
                  <a:srgbClr val="0F486F"/>
                </a:solidFill>
                <a:latin typeface="Century Gothic"/>
                <a:ea typeface="Century Gothic"/>
                <a:cs typeface="Century Gothic"/>
                <a:sym typeface="Century Gothic"/>
              </a:defRPr>
            </a:lvl5pPr>
            <a:lvl6pPr indent="0" lvl="5" marL="2286000" marR="0" rtl="0" algn="l">
              <a:spcBef>
                <a:spcPts val="180"/>
              </a:spcBef>
              <a:spcAft>
                <a:spcPts val="600"/>
              </a:spcAft>
              <a:buClr>
                <a:schemeClr val="lt1"/>
              </a:buClr>
              <a:buSzPct val="79999"/>
              <a:buFont typeface="Noto Sans Symbols"/>
              <a:buNone/>
              <a:defRPr b="0" i="0" sz="900" u="none" cap="none" strike="noStrike">
                <a:solidFill>
                  <a:srgbClr val="0F486F"/>
                </a:solidFill>
                <a:latin typeface="Century Gothic"/>
                <a:ea typeface="Century Gothic"/>
                <a:cs typeface="Century Gothic"/>
                <a:sym typeface="Century Gothic"/>
              </a:defRPr>
            </a:lvl6pPr>
            <a:lvl7pPr indent="0" lvl="6" marL="2743200" marR="0" rtl="0" algn="l">
              <a:spcBef>
                <a:spcPts val="180"/>
              </a:spcBef>
              <a:spcAft>
                <a:spcPts val="600"/>
              </a:spcAft>
              <a:buClr>
                <a:schemeClr val="lt1"/>
              </a:buClr>
              <a:buSzPct val="79999"/>
              <a:buFont typeface="Noto Sans Symbols"/>
              <a:buNone/>
              <a:defRPr b="0" i="0" sz="900" u="none" cap="none" strike="noStrike">
                <a:solidFill>
                  <a:srgbClr val="0F486F"/>
                </a:solidFill>
                <a:latin typeface="Century Gothic"/>
                <a:ea typeface="Century Gothic"/>
                <a:cs typeface="Century Gothic"/>
                <a:sym typeface="Century Gothic"/>
              </a:defRPr>
            </a:lvl7pPr>
            <a:lvl8pPr indent="0" lvl="7" marL="3200400" marR="0" rtl="0" algn="l">
              <a:spcBef>
                <a:spcPts val="180"/>
              </a:spcBef>
              <a:spcAft>
                <a:spcPts val="600"/>
              </a:spcAft>
              <a:buClr>
                <a:schemeClr val="lt1"/>
              </a:buClr>
              <a:buSzPct val="79999"/>
              <a:buFont typeface="Noto Sans Symbols"/>
              <a:buNone/>
              <a:defRPr b="0" i="0" sz="900" u="none" cap="none" strike="noStrike">
                <a:solidFill>
                  <a:srgbClr val="0F486F"/>
                </a:solidFill>
                <a:latin typeface="Century Gothic"/>
                <a:ea typeface="Century Gothic"/>
                <a:cs typeface="Century Gothic"/>
                <a:sym typeface="Century Gothic"/>
              </a:defRPr>
            </a:lvl8pPr>
            <a:lvl9pPr indent="0" lvl="8" marL="3657600" marR="0" rtl="0" algn="l">
              <a:spcBef>
                <a:spcPts val="180"/>
              </a:spcBef>
              <a:spcAft>
                <a:spcPts val="600"/>
              </a:spcAft>
              <a:buClr>
                <a:schemeClr val="lt1"/>
              </a:buClr>
              <a:buSzPct val="79999"/>
              <a:buFont typeface="Noto Sans Symbols"/>
              <a:buNone/>
              <a:defRPr b="0" i="0" sz="900" u="none" cap="none" strike="noStrike">
                <a:solidFill>
                  <a:srgbClr val="0F486F"/>
                </a:solidFill>
                <a:latin typeface="Century Gothic"/>
                <a:ea typeface="Century Gothic"/>
                <a:cs typeface="Century Gothic"/>
                <a:sym typeface="Century Gothic"/>
              </a:defRPr>
            </a:lvl9pPr>
          </a:lstStyle>
          <a:p/>
        </p:txBody>
      </p:sp>
      <p:sp>
        <p:nvSpPr>
          <p:cNvPr id="80" name="Shape 80"/>
          <p:cNvSpPr txBox="1"/>
          <p:nvPr>
            <p:ph idx="10" type="dt"/>
          </p:nvPr>
        </p:nvSpPr>
        <p:spPr>
          <a:xfrm>
            <a:off x="9904412" y="6172200"/>
            <a:ext cx="1600200"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81" name="Shape 81"/>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82" name="Shape 82"/>
          <p:cNvSpPr txBox="1"/>
          <p:nvPr>
            <p:ph idx="12" type="sldNum"/>
          </p:nvPr>
        </p:nvSpPr>
        <p:spPr>
          <a:xfrm>
            <a:off x="10363200" y="5578475"/>
            <a:ext cx="1142245"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2F2F2"/>
            </a:gs>
            <a:gs pos="100000">
              <a:srgbClr val="05578D"/>
            </a:gs>
          </a:gsLst>
          <a:lin ang="6120000" scaled="0"/>
        </a:gradFill>
      </p:bgPr>
    </p:bg>
    <p:spTree>
      <p:nvGrpSpPr>
        <p:cNvPr id="9" name="Shape 9"/>
        <p:cNvGrpSpPr/>
        <p:nvPr/>
      </p:nvGrpSpPr>
      <p:grpSpPr>
        <a:xfrm>
          <a:off x="0" y="0"/>
          <a:ext cx="0" cy="0"/>
          <a:chOff x="0" y="0"/>
          <a:chExt cx="0" cy="0"/>
        </a:xfrm>
      </p:grpSpPr>
      <p:grpSp>
        <p:nvGrpSpPr>
          <p:cNvPr id="10" name="Shape 10"/>
          <p:cNvGrpSpPr/>
          <p:nvPr/>
        </p:nvGrpSpPr>
        <p:grpSpPr>
          <a:xfrm>
            <a:off x="9206969" y="2963333"/>
            <a:ext cx="2981859" cy="3208867"/>
            <a:chOff x="9206969" y="2963333"/>
            <a:chExt cx="2981859" cy="3208867"/>
          </a:xfrm>
        </p:grpSpPr>
        <p:cxnSp>
          <p:nvCxnSpPr>
            <p:cNvPr id="11" name="Shape 11"/>
            <p:cNvCxnSpPr/>
            <p:nvPr/>
          </p:nvCxnSpPr>
          <p:spPr>
            <a:xfrm flipH="1">
              <a:off x="11276012" y="2963333"/>
              <a:ext cx="912814" cy="912812"/>
            </a:xfrm>
            <a:prstGeom prst="straightConnector1">
              <a:avLst/>
            </a:prstGeom>
            <a:noFill/>
            <a:ln cap="flat" cmpd="sng" w="9525">
              <a:solidFill>
                <a:schemeClr val="lt1"/>
              </a:solidFill>
              <a:prstDash val="solid"/>
              <a:round/>
              <a:headEnd len="med" w="med" type="none"/>
              <a:tailEnd len="med" w="med" type="none"/>
            </a:ln>
          </p:spPr>
        </p:cxnSp>
        <p:cxnSp>
          <p:nvCxnSpPr>
            <p:cNvPr id="12" name="Shape 12"/>
            <p:cNvCxnSpPr/>
            <p:nvPr/>
          </p:nvCxnSpPr>
          <p:spPr>
            <a:xfrm flipH="1">
              <a:off x="9206969" y="3190344"/>
              <a:ext cx="2981857" cy="2981856"/>
            </a:xfrm>
            <a:prstGeom prst="straightConnector1">
              <a:avLst/>
            </a:prstGeom>
            <a:noFill/>
            <a:ln cap="flat" cmpd="sng" w="9525">
              <a:solidFill>
                <a:schemeClr val="lt1"/>
              </a:solidFill>
              <a:prstDash val="solid"/>
              <a:round/>
              <a:headEnd len="med" w="med" type="none"/>
              <a:tailEnd len="med" w="med" type="none"/>
            </a:ln>
          </p:spPr>
        </p:cxnSp>
        <p:cxnSp>
          <p:nvCxnSpPr>
            <p:cNvPr id="13" name="Shape 13"/>
            <p:cNvCxnSpPr/>
            <p:nvPr/>
          </p:nvCxnSpPr>
          <p:spPr>
            <a:xfrm flipH="1">
              <a:off x="10292292" y="3285067"/>
              <a:ext cx="1896534" cy="1896533"/>
            </a:xfrm>
            <a:prstGeom prst="straightConnector1">
              <a:avLst/>
            </a:prstGeom>
            <a:noFill/>
            <a:ln cap="flat" cmpd="sng" w="9525">
              <a:solidFill>
                <a:schemeClr val="lt1"/>
              </a:solidFill>
              <a:prstDash val="solid"/>
              <a:round/>
              <a:headEnd len="med" w="med" type="none"/>
              <a:tailEnd len="med" w="med" type="none"/>
            </a:ln>
          </p:spPr>
        </p:cxnSp>
        <p:cxnSp>
          <p:nvCxnSpPr>
            <p:cNvPr id="14" name="Shape 14"/>
            <p:cNvCxnSpPr/>
            <p:nvPr/>
          </p:nvCxnSpPr>
          <p:spPr>
            <a:xfrm flipH="1">
              <a:off x="10443103" y="3131080"/>
              <a:ext cx="1745722" cy="1745720"/>
            </a:xfrm>
            <a:prstGeom prst="straightConnector1">
              <a:avLst/>
            </a:prstGeom>
            <a:noFill/>
            <a:ln cap="flat" cmpd="sng" w="28575">
              <a:solidFill>
                <a:schemeClr val="lt1"/>
              </a:solidFill>
              <a:prstDash val="solid"/>
              <a:round/>
              <a:headEnd len="med" w="med" type="none"/>
              <a:tailEnd len="med" w="med" type="none"/>
            </a:ln>
          </p:spPr>
        </p:cxnSp>
        <p:cxnSp>
          <p:nvCxnSpPr>
            <p:cNvPr id="15" name="Shape 15"/>
            <p:cNvCxnSpPr/>
            <p:nvPr/>
          </p:nvCxnSpPr>
          <p:spPr>
            <a:xfrm flipH="1">
              <a:off x="10918826" y="3683001"/>
              <a:ext cx="1270001" cy="1269999"/>
            </a:xfrm>
            <a:prstGeom prst="straightConnector1">
              <a:avLst/>
            </a:prstGeom>
            <a:noFill/>
            <a:ln cap="flat" cmpd="sng" w="28575">
              <a:solidFill>
                <a:schemeClr val="lt1"/>
              </a:solidFill>
              <a:prstDash val="solid"/>
              <a:round/>
              <a:headEnd len="med" w="med" type="none"/>
              <a:tailEnd len="med" w="med" type="none"/>
            </a:ln>
          </p:spPr>
        </p:cxnSp>
      </p:grpSp>
      <p:sp>
        <p:nvSpPr>
          <p:cNvPr id="16" name="Shape 16"/>
          <p:cNvSpPr txBox="1"/>
          <p:nvPr>
            <p:ph type="title"/>
          </p:nvPr>
        </p:nvSpPr>
        <p:spPr>
          <a:xfrm>
            <a:off x="684212" y="4487332"/>
            <a:ext cx="8534400" cy="1507067"/>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SzPct val="100000"/>
              <a:buFont typeface="Century Gothic"/>
              <a:buNone/>
              <a:defRPr b="0" i="0" sz="36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7" name="Shape 17"/>
          <p:cNvSpPr txBox="1"/>
          <p:nvPr>
            <p:ph idx="1" type="body"/>
          </p:nvPr>
        </p:nvSpPr>
        <p:spPr>
          <a:xfrm>
            <a:off x="684212" y="685800"/>
            <a:ext cx="8534400" cy="3615267"/>
          </a:xfrm>
          <a:prstGeom prst="rect">
            <a:avLst/>
          </a:prstGeom>
          <a:noFill/>
          <a:ln>
            <a:noFill/>
          </a:ln>
        </p:spPr>
        <p:txBody>
          <a:bodyPr anchorCtr="0" anchor="ctr" bIns="91425" lIns="91425" rIns="91425" wrap="square" tIns="91425"/>
          <a:lstStyle>
            <a:lvl1pPr indent="-184150" lvl="0" marL="285750" marR="0" rtl="0" algn="l">
              <a:spcBef>
                <a:spcPts val="400"/>
              </a:spcBef>
              <a:spcAft>
                <a:spcPts val="600"/>
              </a:spcAft>
              <a:buClr>
                <a:schemeClr val="lt1"/>
              </a:buClr>
              <a:buSzPct val="800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8" name="Shape 18"/>
          <p:cNvSpPr txBox="1"/>
          <p:nvPr>
            <p:ph idx="10" type="dt"/>
          </p:nvPr>
        </p:nvSpPr>
        <p:spPr>
          <a:xfrm>
            <a:off x="9904412" y="6172200"/>
            <a:ext cx="1600200"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u="none" cap="none" strike="noStrike">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9" name="Shape 19"/>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u="none" cap="none" strike="noStrike">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20" name="Shape 20"/>
          <p:cNvSpPr txBox="1"/>
          <p:nvPr>
            <p:ph idx="12" type="sldNum"/>
          </p:nvPr>
        </p:nvSpPr>
        <p:spPr>
          <a:xfrm>
            <a:off x="10363200" y="5578475"/>
            <a:ext cx="1142245"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u="none" cap="none" strike="noStrike">
                <a:solidFill>
                  <a:srgbClr val="09304A"/>
                </a:solidFill>
                <a:latin typeface="Century Gothic"/>
                <a:ea typeface="Century Gothic"/>
                <a:cs typeface="Century Gothic"/>
                <a:sym typeface="Century Gothic"/>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2F2F2"/>
            </a:gs>
            <a:gs pos="6000">
              <a:srgbClr val="F2F2F2"/>
            </a:gs>
            <a:gs pos="100000">
              <a:srgbClr val="05578D"/>
            </a:gs>
          </a:gsLst>
          <a:lin ang="6120000" scaled="0"/>
        </a:gradFill>
      </p:bgPr>
    </p:bg>
    <p:spTree>
      <p:nvGrpSpPr>
        <p:cNvPr id="142" name="Shape 142"/>
        <p:cNvGrpSpPr/>
        <p:nvPr/>
      </p:nvGrpSpPr>
      <p:grpSpPr>
        <a:xfrm>
          <a:off x="0" y="0"/>
          <a:ext cx="0" cy="0"/>
          <a:chOff x="0" y="0"/>
          <a:chExt cx="0" cy="0"/>
        </a:xfrm>
      </p:grpSpPr>
      <p:sp>
        <p:nvSpPr>
          <p:cNvPr id="143" name="Shape 143"/>
          <p:cNvSpPr txBox="1"/>
          <p:nvPr>
            <p:ph type="ctrTitle"/>
          </p:nvPr>
        </p:nvSpPr>
        <p:spPr>
          <a:xfrm>
            <a:off x="1744385" y="318053"/>
            <a:ext cx="8857353" cy="1033670"/>
          </a:xfrm>
          <a:prstGeom prst="rect">
            <a:avLst/>
          </a:prstGeom>
          <a:noFill/>
          <a:ln>
            <a:noFill/>
          </a:ln>
        </p:spPr>
        <p:txBody>
          <a:bodyPr anchorCtr="0" anchor="b" bIns="45700" lIns="91425" rIns="91425" wrap="square" tIns="45700">
            <a:noAutofit/>
          </a:bodyPr>
          <a:lstStyle/>
          <a:p>
            <a:pPr indent="-222250" lvl="0" marL="0" marR="0" rtl="0" algn="ctr">
              <a:lnSpc>
                <a:spcPct val="150000"/>
              </a:lnSpc>
              <a:spcBef>
                <a:spcPts val="0"/>
              </a:spcBef>
              <a:buClr>
                <a:srgbClr val="032348"/>
              </a:buClr>
              <a:buSzPct val="100000"/>
              <a:buFont typeface="Nunito"/>
              <a:buNone/>
            </a:pPr>
            <a:r>
              <a:rPr b="1" i="0" lang="en-US" sz="3500" u="none" cap="none" strike="noStrike">
                <a:solidFill>
                  <a:srgbClr val="032348"/>
                </a:solidFill>
                <a:latin typeface="Nunito"/>
                <a:ea typeface="Nunito"/>
                <a:cs typeface="Nunito"/>
                <a:sym typeface="Nunito"/>
              </a:rPr>
              <a:t>Plotting Mandelbrot Set</a:t>
            </a:r>
          </a:p>
        </p:txBody>
      </p:sp>
      <p:sp>
        <p:nvSpPr>
          <p:cNvPr id="144" name="Shape 144"/>
          <p:cNvSpPr txBox="1"/>
          <p:nvPr>
            <p:ph idx="1" type="subTitle"/>
          </p:nvPr>
        </p:nvSpPr>
        <p:spPr>
          <a:xfrm>
            <a:off x="1744386" y="2246613"/>
            <a:ext cx="8857352" cy="1032932"/>
          </a:xfrm>
          <a:prstGeom prst="rect">
            <a:avLst/>
          </a:prstGeom>
          <a:noFill/>
          <a:ln>
            <a:noFill/>
          </a:ln>
        </p:spPr>
        <p:txBody>
          <a:bodyPr anchorCtr="0" anchor="t" bIns="45700" lIns="91425" rIns="91425" wrap="square" tIns="45700">
            <a:noAutofit/>
          </a:bodyPr>
          <a:lstStyle/>
          <a:p>
            <a:pPr indent="-106679" lvl="0" marL="0" marR="0" rtl="0" algn="ctr">
              <a:spcBef>
                <a:spcPts val="0"/>
              </a:spcBef>
              <a:spcAft>
                <a:spcPts val="0"/>
              </a:spcAft>
              <a:buClr>
                <a:schemeClr val="lt1"/>
              </a:buClr>
              <a:buSzPct val="79999"/>
              <a:buFont typeface="Noto Sans Symbols"/>
              <a:buNone/>
            </a:pPr>
            <a:r>
              <a:rPr b="1" i="0" lang="en-US" sz="2100" u="none" cap="none" strike="noStrike">
                <a:solidFill>
                  <a:srgbClr val="032348"/>
                </a:solidFill>
                <a:latin typeface="Nunito"/>
                <a:ea typeface="Nunito"/>
                <a:cs typeface="Nunito"/>
                <a:sym typeface="Nunito"/>
              </a:rPr>
              <a:t>Meet Rayvadera (201501444)</a:t>
            </a:r>
          </a:p>
          <a:p>
            <a:pPr indent="-106679" lvl="0" marL="0" marR="0" rtl="0" algn="ctr">
              <a:spcBef>
                <a:spcPts val="1020"/>
              </a:spcBef>
              <a:spcAft>
                <a:spcPts val="0"/>
              </a:spcAft>
              <a:buClr>
                <a:schemeClr val="lt1"/>
              </a:buClr>
              <a:buSzPct val="79999"/>
              <a:buFont typeface="Noto Sans Symbols"/>
              <a:buNone/>
            </a:pPr>
            <a:r>
              <a:rPr b="1" i="0" lang="en-US" sz="2100" u="none" cap="none" strike="noStrike">
                <a:solidFill>
                  <a:srgbClr val="032348"/>
                </a:solidFill>
                <a:latin typeface="Nunito"/>
                <a:ea typeface="Nunito"/>
                <a:cs typeface="Nunito"/>
                <a:sym typeface="Nunito"/>
              </a:rPr>
              <a:t>Utsav Patel (201501443)</a:t>
            </a:r>
          </a:p>
        </p:txBody>
      </p:sp>
      <p:sp>
        <p:nvSpPr>
          <p:cNvPr id="145" name="Shape 145"/>
          <p:cNvSpPr txBox="1"/>
          <p:nvPr/>
        </p:nvSpPr>
        <p:spPr>
          <a:xfrm>
            <a:off x="2071513" y="4174435"/>
            <a:ext cx="8203096" cy="769441"/>
          </a:xfrm>
          <a:prstGeom prst="rect">
            <a:avLst/>
          </a:prstGeom>
          <a:noFill/>
          <a:ln>
            <a:noFill/>
          </a:ln>
        </p:spPr>
        <p:txBody>
          <a:bodyPr anchorCtr="0" anchor="t" bIns="45700" lIns="91425" rIns="91425" wrap="square" tIns="45700">
            <a:noAutofit/>
          </a:bodyPr>
          <a:lstStyle/>
          <a:p>
            <a:pPr indent="0" lvl="0" marL="0" marR="0" rtl="0" algn="ctr">
              <a:spcBef>
                <a:spcPts val="0"/>
              </a:spcBef>
              <a:buSzPct val="25000"/>
              <a:buNone/>
            </a:pPr>
            <a:r>
              <a:rPr b="1" i="0" lang="en-US" sz="2200" u="none" cap="none" strike="noStrike">
                <a:solidFill>
                  <a:srgbClr val="032348"/>
                </a:solidFill>
                <a:latin typeface="Nunito"/>
                <a:ea typeface="Nunito"/>
                <a:cs typeface="Nunito"/>
                <a:sym typeface="Nunito"/>
              </a:rPr>
              <a:t>CS 301 High Performance Computing Project</a:t>
            </a:r>
          </a:p>
          <a:p>
            <a:pPr indent="0" lvl="0" marL="0" marR="0" rtl="0" algn="ctr">
              <a:spcBef>
                <a:spcPts val="0"/>
              </a:spcBef>
              <a:buSzPct val="25000"/>
              <a:buNone/>
            </a:pPr>
            <a:r>
              <a:rPr b="1" i="0" lang="en-US" sz="2200" u="none" cap="none" strike="noStrike">
                <a:solidFill>
                  <a:srgbClr val="032348"/>
                </a:solidFill>
                <a:latin typeface="Nunito"/>
                <a:ea typeface="Nunito"/>
                <a:cs typeface="Nunito"/>
                <a:sym typeface="Nunito"/>
              </a:rPr>
              <a:t>Instructor: Prof. Bhaskar Chaudhury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1570476" y="351692"/>
            <a:ext cx="9036564" cy="704947"/>
          </a:xfrm>
          <a:prstGeom prst="rect">
            <a:avLst/>
          </a:prstGeom>
          <a:noFill/>
          <a:ln>
            <a:noFill/>
          </a:ln>
        </p:spPr>
        <p:txBody>
          <a:bodyPr anchorCtr="0" anchor="ctr" bIns="45700" lIns="91425" rIns="91425" wrap="square" tIns="45700">
            <a:noAutofit/>
          </a:bodyPr>
          <a:lstStyle/>
          <a:p>
            <a:pPr indent="-228600" lvl="0" marL="0" marR="0" rtl="0" algn="ctr">
              <a:spcBef>
                <a:spcPts val="0"/>
              </a:spcBef>
              <a:buClr>
                <a:srgbClr val="032348"/>
              </a:buClr>
              <a:buSzPct val="120000"/>
              <a:buFont typeface="Nunito"/>
              <a:buNone/>
            </a:pPr>
            <a:r>
              <a:rPr b="1" lang="en-US" sz="3000">
                <a:solidFill>
                  <a:srgbClr val="032348"/>
                </a:solidFill>
                <a:latin typeface="Nunito"/>
                <a:ea typeface="Nunito"/>
                <a:cs typeface="Nunito"/>
                <a:sym typeface="Nunito"/>
              </a:rPr>
              <a:t>Further Scope</a:t>
            </a:r>
          </a:p>
          <a:p>
            <a:pPr indent="-228600" lvl="0" marL="0" marR="0" rtl="0" algn="ctr">
              <a:spcBef>
                <a:spcPts val="0"/>
              </a:spcBef>
              <a:buClr>
                <a:srgbClr val="032348"/>
              </a:buClr>
              <a:buSzPct val="120000"/>
              <a:buFont typeface="Nunito"/>
              <a:buNone/>
            </a:pPr>
            <a:r>
              <a:rPr b="1" i="0" lang="en-US" sz="3000" u="none" cap="none" strike="noStrike">
                <a:solidFill>
                  <a:srgbClr val="032348"/>
                </a:solidFill>
                <a:latin typeface="Nunito"/>
                <a:ea typeface="Nunito"/>
                <a:cs typeface="Nunito"/>
                <a:sym typeface="Nunito"/>
              </a:rPr>
              <a:t>Another Approach for parallelizing</a:t>
            </a:r>
          </a:p>
        </p:txBody>
      </p:sp>
      <p:sp>
        <p:nvSpPr>
          <p:cNvPr id="212" name="Shape 212"/>
          <p:cNvSpPr txBox="1"/>
          <p:nvPr/>
        </p:nvSpPr>
        <p:spPr>
          <a:xfrm>
            <a:off x="722100" y="1822225"/>
            <a:ext cx="10747800" cy="4344300"/>
          </a:xfrm>
          <a:prstGeom prst="rect">
            <a:avLst/>
          </a:prstGeom>
          <a:noFill/>
          <a:ln>
            <a:noFill/>
          </a:ln>
        </p:spPr>
        <p:txBody>
          <a:bodyPr anchorCtr="0" anchor="t" bIns="45700" lIns="91425" rIns="91425" wrap="square" tIns="45700">
            <a:noAutofit/>
          </a:bodyPr>
          <a:lstStyle/>
          <a:p>
            <a:pPr indent="-285750" lvl="0" marL="285750" marR="0" rtl="0" algn="l">
              <a:spcBef>
                <a:spcPts val="0"/>
              </a:spcBef>
              <a:spcAft>
                <a:spcPts val="0"/>
              </a:spcAft>
              <a:buClr>
                <a:srgbClr val="032348"/>
              </a:buClr>
              <a:buSzPct val="100000"/>
              <a:buFont typeface="Arial"/>
              <a:buChar char="•"/>
            </a:pPr>
            <a:r>
              <a:rPr b="1" lang="en-US" sz="1800">
                <a:solidFill>
                  <a:srgbClr val="032348"/>
                </a:solidFill>
                <a:latin typeface="Nunito"/>
                <a:ea typeface="Nunito"/>
                <a:cs typeface="Nunito"/>
                <a:sym typeface="Nunito"/>
              </a:rPr>
              <a:t>Problem is computationally expensive because of 2 parameters,</a:t>
            </a:r>
          </a:p>
          <a:p>
            <a:pPr indent="-342900" lvl="1" marL="800100" marR="0" rtl="0" algn="l">
              <a:spcBef>
                <a:spcPts val="1200"/>
              </a:spcBef>
              <a:spcAft>
                <a:spcPts val="0"/>
              </a:spcAft>
              <a:buClr>
                <a:srgbClr val="032348"/>
              </a:buClr>
              <a:buSzPct val="100000"/>
              <a:buFont typeface="Century Gothic"/>
              <a:buAutoNum type="arabicPeriod"/>
            </a:pPr>
            <a:r>
              <a:rPr b="1" i="0" lang="en-US" sz="1800" u="none" cap="none" strike="noStrike">
                <a:solidFill>
                  <a:srgbClr val="032348"/>
                </a:solidFill>
                <a:latin typeface="Nunito"/>
                <a:ea typeface="Nunito"/>
                <a:cs typeface="Nunito"/>
                <a:sym typeface="Nunito"/>
              </a:rPr>
              <a:t>Number of pixels in image</a:t>
            </a:r>
          </a:p>
          <a:p>
            <a:pPr indent="-342900" lvl="1" marL="800100" marR="0" rtl="0" algn="l">
              <a:spcBef>
                <a:spcPts val="1200"/>
              </a:spcBef>
              <a:spcAft>
                <a:spcPts val="0"/>
              </a:spcAft>
              <a:buClr>
                <a:srgbClr val="032348"/>
              </a:buClr>
              <a:buSzPct val="100000"/>
              <a:buFont typeface="Century Gothic"/>
              <a:buAutoNum type="arabicPeriod"/>
            </a:pPr>
            <a:r>
              <a:rPr b="1" i="0" lang="en-US" sz="1800" u="none" cap="none" strike="noStrike">
                <a:solidFill>
                  <a:srgbClr val="032348"/>
                </a:solidFill>
                <a:latin typeface="Nunito"/>
                <a:ea typeface="Nunito"/>
                <a:cs typeface="Nunito"/>
                <a:sym typeface="Nunito"/>
              </a:rPr>
              <a:t>Number of terms in sequence for each point</a:t>
            </a:r>
          </a:p>
          <a:p>
            <a:pPr indent="-285750" lvl="0" marL="285750" marR="0" rtl="0" algn="l">
              <a:spcBef>
                <a:spcPts val="1200"/>
              </a:spcBef>
              <a:spcAft>
                <a:spcPts val="0"/>
              </a:spcAft>
              <a:buClr>
                <a:srgbClr val="032348"/>
              </a:buClr>
              <a:buSzPct val="100000"/>
              <a:buFont typeface="Arial"/>
              <a:buChar char="•"/>
            </a:pPr>
            <a:r>
              <a:rPr b="1" lang="en-US" sz="1800">
                <a:solidFill>
                  <a:srgbClr val="032348"/>
                </a:solidFill>
                <a:latin typeface="Nunito"/>
                <a:ea typeface="Nunito"/>
                <a:cs typeface="Nunito"/>
                <a:sym typeface="Nunito"/>
              </a:rPr>
              <a:t>We have divided first one across cores (Row and Column wise), we can divide second also. We can specify each core to do computations for some range for all points.</a:t>
            </a:r>
          </a:p>
          <a:p>
            <a:pPr indent="-285750" lvl="0" marL="285750" marR="0" rtl="0" algn="l">
              <a:spcBef>
                <a:spcPts val="1200"/>
              </a:spcBef>
              <a:spcAft>
                <a:spcPts val="0"/>
              </a:spcAft>
              <a:buClr>
                <a:srgbClr val="032348"/>
              </a:buClr>
              <a:buSzPct val="100000"/>
              <a:buFont typeface="Arial"/>
              <a:buChar char="•"/>
            </a:pPr>
            <a:r>
              <a:rPr b="1" lang="en-US" sz="1800">
                <a:solidFill>
                  <a:srgbClr val="032348"/>
                </a:solidFill>
                <a:latin typeface="Nunito"/>
                <a:ea typeface="Nunito"/>
                <a:cs typeface="Nunito"/>
                <a:sym typeface="Nunito"/>
              </a:rPr>
              <a:t>There will be dependency because 2</a:t>
            </a:r>
            <a:r>
              <a:rPr b="1" baseline="30000" lang="en-US" sz="1800">
                <a:solidFill>
                  <a:srgbClr val="032348"/>
                </a:solidFill>
                <a:latin typeface="Nunito"/>
                <a:ea typeface="Nunito"/>
                <a:cs typeface="Nunito"/>
                <a:sym typeface="Nunito"/>
              </a:rPr>
              <a:t>nd</a:t>
            </a:r>
            <a:r>
              <a:rPr b="1" lang="en-US" sz="1800">
                <a:solidFill>
                  <a:srgbClr val="032348"/>
                </a:solidFill>
                <a:latin typeface="Nunito"/>
                <a:ea typeface="Nunito"/>
                <a:cs typeface="Nunito"/>
                <a:sym typeface="Nunito"/>
              </a:rPr>
              <a:t> core can’t do further computations until previous core gives its result. To solve this dependency we can use </a:t>
            </a:r>
            <a:r>
              <a:rPr b="1" lang="en-US" sz="1800" u="sng">
                <a:solidFill>
                  <a:srgbClr val="032348"/>
                </a:solidFill>
                <a:latin typeface="Nunito"/>
                <a:ea typeface="Nunito"/>
                <a:cs typeface="Nunito"/>
                <a:sym typeface="Nunito"/>
              </a:rPr>
              <a:t>Pipelining approach</a:t>
            </a:r>
            <a:r>
              <a:rPr b="1" lang="en-US" sz="1800">
                <a:solidFill>
                  <a:srgbClr val="032348"/>
                </a:solidFill>
                <a:latin typeface="Nunito"/>
                <a:ea typeface="Nunito"/>
                <a:cs typeface="Nunito"/>
                <a:sym typeface="Nunito"/>
              </a:rPr>
              <a:t>, points will go through Pipeline to find its successive iterations and stops when gets diverged.</a:t>
            </a:r>
          </a:p>
          <a:p>
            <a:pPr indent="-285750" lvl="0" marL="285750" marR="0" rtl="0" algn="l">
              <a:spcBef>
                <a:spcPts val="1200"/>
              </a:spcBef>
              <a:spcAft>
                <a:spcPts val="0"/>
              </a:spcAft>
              <a:buClr>
                <a:srgbClr val="032348"/>
              </a:buClr>
              <a:buSzPct val="100000"/>
              <a:buFont typeface="Arial"/>
              <a:buChar char="•"/>
            </a:pPr>
            <a:r>
              <a:rPr b="1" lang="en-US" sz="1800">
                <a:solidFill>
                  <a:srgbClr val="032348"/>
                </a:solidFill>
                <a:latin typeface="Nunito"/>
                <a:ea typeface="Nunito"/>
                <a:cs typeface="Nunito"/>
                <a:sym typeface="Nunito"/>
              </a:rPr>
              <a:t>Still there will be Synchronization issue because each point doesn’t have to go through end of Pipeline, so cores at the end of Pipeline will take less time to finish. So all cores have to wait until first core finishes.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1173750" y="251500"/>
            <a:ext cx="9844500" cy="1246800"/>
          </a:xfrm>
          <a:prstGeom prst="rect">
            <a:avLst/>
          </a:prstGeom>
        </p:spPr>
        <p:txBody>
          <a:bodyPr anchorCtr="0" anchor="ctr" bIns="91425" lIns="91425" rIns="91425" wrap="square" tIns="91425">
            <a:noAutofit/>
          </a:bodyPr>
          <a:lstStyle/>
          <a:p>
            <a:pPr lvl="0" rtl="0" algn="ctr">
              <a:spcBef>
                <a:spcPts val="0"/>
              </a:spcBef>
              <a:buNone/>
            </a:pPr>
            <a:r>
              <a:rPr b="1" lang="en-US" sz="3000">
                <a:solidFill>
                  <a:srgbClr val="032348"/>
                </a:solidFill>
                <a:latin typeface="Nunito"/>
                <a:ea typeface="Nunito"/>
                <a:cs typeface="Nunito"/>
                <a:sym typeface="Nunito"/>
              </a:rPr>
              <a:t>Further Scope</a:t>
            </a:r>
          </a:p>
          <a:p>
            <a:pPr lvl="0" rtl="0" algn="ctr">
              <a:spcBef>
                <a:spcPts val="0"/>
              </a:spcBef>
              <a:buNone/>
            </a:pPr>
            <a:r>
              <a:rPr b="1" lang="en-US" sz="3000">
                <a:solidFill>
                  <a:srgbClr val="032348"/>
                </a:solidFill>
                <a:latin typeface="Nunito"/>
                <a:ea typeface="Nunito"/>
                <a:cs typeface="Nunito"/>
                <a:sym typeface="Nunito"/>
              </a:rPr>
              <a:t>Solving Synchronization issue of all 3 approaches</a:t>
            </a:r>
          </a:p>
        </p:txBody>
      </p:sp>
      <p:sp>
        <p:nvSpPr>
          <p:cNvPr id="219" name="Shape 219"/>
          <p:cNvSpPr txBox="1"/>
          <p:nvPr/>
        </p:nvSpPr>
        <p:spPr>
          <a:xfrm>
            <a:off x="1411950" y="1431150"/>
            <a:ext cx="9950700" cy="4754400"/>
          </a:xfrm>
          <a:prstGeom prst="rect">
            <a:avLst/>
          </a:prstGeom>
          <a:noFill/>
          <a:ln>
            <a:noFill/>
          </a:ln>
        </p:spPr>
        <p:txBody>
          <a:bodyPr anchorCtr="0" anchor="t" bIns="91425" lIns="91425" rIns="91425" wrap="square" tIns="91425">
            <a:noAutofit/>
          </a:bodyPr>
          <a:lstStyle/>
          <a:p>
            <a:pPr lvl="0" rtl="0">
              <a:spcBef>
                <a:spcPts val="0"/>
              </a:spcBef>
              <a:buNone/>
            </a:pPr>
            <a:r>
              <a:t/>
            </a:r>
            <a:endParaRPr b="1" sz="1800">
              <a:solidFill>
                <a:srgbClr val="032348"/>
              </a:solidFill>
              <a:latin typeface="Nunito"/>
              <a:ea typeface="Nunito"/>
              <a:cs typeface="Nunito"/>
              <a:sym typeface="Nunito"/>
            </a:endParaRPr>
          </a:p>
          <a:p>
            <a:pPr lvl="0" rtl="0">
              <a:spcBef>
                <a:spcPts val="0"/>
              </a:spcBef>
              <a:buNone/>
            </a:pPr>
            <a:r>
              <a:rPr b="1" lang="en-US" sz="1800">
                <a:solidFill>
                  <a:srgbClr val="032348"/>
                </a:solidFill>
                <a:latin typeface="Nunito"/>
                <a:ea typeface="Nunito"/>
                <a:cs typeface="Nunito"/>
                <a:sym typeface="Nunito"/>
              </a:rPr>
              <a:t>			</a:t>
            </a:r>
          </a:p>
          <a:p>
            <a:pPr indent="0" lvl="0" marL="457200" rtl="0">
              <a:spcBef>
                <a:spcPts val="0"/>
              </a:spcBef>
              <a:buNone/>
            </a:pPr>
            <a:r>
              <a:rPr b="1" lang="en-US" sz="1800" u="sng">
                <a:solidFill>
                  <a:srgbClr val="032348"/>
                </a:solidFill>
                <a:latin typeface="Nunito"/>
                <a:ea typeface="Nunito"/>
                <a:cs typeface="Nunito"/>
                <a:sym typeface="Nunito"/>
              </a:rPr>
              <a:t>Task Scheduling</a:t>
            </a:r>
            <a:r>
              <a:rPr b="1" lang="en-US" sz="1800">
                <a:solidFill>
                  <a:srgbClr val="032348"/>
                </a:solidFill>
                <a:latin typeface="Nunito"/>
                <a:ea typeface="Nunito"/>
                <a:cs typeface="Nunito"/>
                <a:sym typeface="Nunito"/>
              </a:rPr>
              <a:t> can be used to solve Synchronization issue. A scheduler is what carries out the scheduling activity. Schedulers are often implemented so they keep all computer resources busy (load balancing), so maximum Speedup can be achieved.</a:t>
            </a:r>
          </a:p>
          <a:p>
            <a:pPr indent="0" lvl="0" marL="457200" rtl="0">
              <a:spcBef>
                <a:spcPts val="0"/>
              </a:spcBef>
              <a:buNone/>
            </a:pPr>
            <a:r>
              <a:t/>
            </a:r>
            <a:endParaRPr b="1" sz="1800">
              <a:solidFill>
                <a:srgbClr val="032348"/>
              </a:solidFill>
              <a:latin typeface="Nunito"/>
              <a:ea typeface="Nunito"/>
              <a:cs typeface="Nunito"/>
              <a:sym typeface="Nunito"/>
            </a:endParaRPr>
          </a:p>
          <a:p>
            <a:pPr indent="0" lvl="0" marL="457200" rtl="0">
              <a:spcBef>
                <a:spcPts val="0"/>
              </a:spcBef>
              <a:buNone/>
            </a:pPr>
            <a:r>
              <a:rPr b="1" lang="en-US" sz="1800">
                <a:solidFill>
                  <a:srgbClr val="032348"/>
                </a:solidFill>
                <a:latin typeface="Nunito"/>
                <a:ea typeface="Nunito"/>
                <a:cs typeface="Nunito"/>
                <a:sym typeface="Nunito"/>
              </a:rPr>
              <a:t>In Row-wise approach, we can first schedule all cores to determine upper half of image and then solve lower half of image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1828812" y="1810957"/>
            <a:ext cx="8534400" cy="1507200"/>
          </a:xfrm>
          <a:prstGeom prst="rect">
            <a:avLst/>
          </a:prstGeom>
        </p:spPr>
        <p:txBody>
          <a:bodyPr anchorCtr="0" anchor="ctr" bIns="91425" lIns="91425" rIns="91425" wrap="square" tIns="91425">
            <a:noAutofit/>
          </a:bodyPr>
          <a:lstStyle/>
          <a:p>
            <a:pPr lvl="0" algn="ctr">
              <a:spcBef>
                <a:spcPts val="0"/>
              </a:spcBef>
              <a:buClr>
                <a:srgbClr val="032348"/>
              </a:buClr>
              <a:buSzPct val="100000"/>
              <a:buFont typeface="Nunito"/>
              <a:buNone/>
            </a:pPr>
            <a:r>
              <a:rPr b="1" lang="en-US">
                <a:solidFill>
                  <a:srgbClr val="032348"/>
                </a:solidFill>
                <a:latin typeface="Nunito"/>
                <a:ea typeface="Nunito"/>
                <a:cs typeface="Nunito"/>
                <a:sym typeface="Nunito"/>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2F2F2"/>
            </a:gs>
            <a:gs pos="100000">
              <a:srgbClr val="05578D"/>
            </a:gs>
          </a:gsLst>
          <a:lin ang="6120000" scaled="0"/>
        </a:gradFill>
      </p:bgPr>
    </p:bg>
    <p:spTree>
      <p:nvGrpSpPr>
        <p:cNvPr id="149" name="Shape 149"/>
        <p:cNvGrpSpPr/>
        <p:nvPr/>
      </p:nvGrpSpPr>
      <p:grpSpPr>
        <a:xfrm>
          <a:off x="0" y="0"/>
          <a:ext cx="0" cy="0"/>
          <a:chOff x="0" y="0"/>
          <a:chExt cx="0" cy="0"/>
        </a:xfrm>
      </p:grpSpPr>
      <p:sp>
        <p:nvSpPr>
          <p:cNvPr id="150" name="Shape 150"/>
          <p:cNvSpPr txBox="1"/>
          <p:nvPr>
            <p:ph type="title"/>
          </p:nvPr>
        </p:nvSpPr>
        <p:spPr>
          <a:xfrm>
            <a:off x="1717881" y="0"/>
            <a:ext cx="8534400" cy="1356876"/>
          </a:xfrm>
          <a:prstGeom prst="rect">
            <a:avLst/>
          </a:prstGeom>
          <a:noFill/>
          <a:ln>
            <a:noFill/>
          </a:ln>
        </p:spPr>
        <p:txBody>
          <a:bodyPr anchorCtr="0" anchor="ctr" bIns="45700" lIns="91425" rIns="91425" wrap="square" tIns="45700">
            <a:noAutofit/>
          </a:bodyPr>
          <a:lstStyle/>
          <a:p>
            <a:pPr indent="-228600" lvl="0" marL="0" marR="0" rtl="0" algn="ctr">
              <a:spcBef>
                <a:spcPts val="0"/>
              </a:spcBef>
              <a:buClr>
                <a:srgbClr val="032348"/>
              </a:buClr>
              <a:buSzPct val="100000"/>
              <a:buFont typeface="Nunito"/>
              <a:buNone/>
            </a:pPr>
            <a:r>
              <a:rPr b="1" i="0" lang="en-US" sz="3600" u="none" cap="none" strike="noStrike">
                <a:solidFill>
                  <a:srgbClr val="032348"/>
                </a:solidFill>
                <a:latin typeface="Nunito"/>
                <a:ea typeface="Nunito"/>
                <a:cs typeface="Nunito"/>
                <a:sym typeface="Nunito"/>
              </a:rPr>
              <a:t>Mandelbrot Set</a:t>
            </a:r>
          </a:p>
        </p:txBody>
      </p:sp>
      <p:sp>
        <p:nvSpPr>
          <p:cNvPr id="151" name="Shape 151"/>
          <p:cNvSpPr txBox="1"/>
          <p:nvPr/>
        </p:nvSpPr>
        <p:spPr>
          <a:xfrm>
            <a:off x="916124" y="1833954"/>
            <a:ext cx="4053441" cy="3422540"/>
          </a:xfrm>
          <a:prstGeom prst="rect">
            <a:avLst/>
          </a:prstGeom>
          <a:blipFill rotWithShape="1">
            <a:blip r:embed="rId3">
              <a:alphaModFix/>
            </a:blip>
            <a:stretch>
              <a:fillRect b="-1960" l="-900" r="-901" t="-1069"/>
            </a:stretch>
          </a:blipFill>
          <a:ln>
            <a:noFill/>
          </a:ln>
        </p:spPr>
        <p:txBody>
          <a:bodyPr anchorCtr="0" anchor="t" bIns="45700" lIns="91425" rIns="91425" wrap="square" tIns="45700">
            <a:noAutofit/>
          </a:bodyPr>
          <a:lstStyle/>
          <a:p>
            <a:pPr indent="0" lvl="0" marL="0" marR="0" rtl="0" algn="l">
              <a:spcBef>
                <a:spcPts val="0"/>
              </a:spcBef>
              <a:buSzPct val="25000"/>
              <a:buNone/>
            </a:pPr>
            <a:r>
              <a:rPr b="0" i="0" lang="en-US" sz="1800" u="none" cap="none" strike="noStrike">
                <a:latin typeface="Century Gothic"/>
                <a:ea typeface="Century Gothic"/>
                <a:cs typeface="Century Gothic"/>
                <a:sym typeface="Century Gothic"/>
              </a:rPr>
              <a:t> </a:t>
            </a:r>
          </a:p>
        </p:txBody>
      </p:sp>
      <p:pic>
        <p:nvPicPr>
          <p:cNvPr id="152" name="Shape 152"/>
          <p:cNvPicPr preferRelativeResize="0"/>
          <p:nvPr/>
        </p:nvPicPr>
        <p:blipFill rotWithShape="1">
          <a:blip r:embed="rId4">
            <a:alphaModFix/>
          </a:blip>
          <a:srcRect b="0" l="0" r="0" t="0"/>
          <a:stretch/>
        </p:blipFill>
        <p:spPr>
          <a:xfrm>
            <a:off x="5985081" y="1356876"/>
            <a:ext cx="5261952" cy="526195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nvSpPr>
        <p:spPr>
          <a:xfrm>
            <a:off x="662610" y="1709529"/>
            <a:ext cx="5020738" cy="2308324"/>
          </a:xfrm>
          <a:prstGeom prst="rect">
            <a:avLst/>
          </a:prstGeom>
          <a:noFill/>
          <a:ln>
            <a:noFill/>
          </a:ln>
        </p:spPr>
        <p:txBody>
          <a:bodyPr anchorCtr="0" anchor="t" bIns="45700" lIns="91425" rIns="91425" wrap="square" tIns="45700">
            <a:noAutofit/>
          </a:bodyPr>
          <a:lstStyle/>
          <a:p>
            <a:pPr indent="-285750" lvl="0" marL="285750" marR="0" rtl="0" algn="l">
              <a:spcBef>
                <a:spcPts val="0"/>
              </a:spcBef>
              <a:buClr>
                <a:srgbClr val="032348"/>
              </a:buClr>
              <a:buSzPct val="100000"/>
              <a:buFont typeface="Arial"/>
              <a:buChar char="•"/>
            </a:pPr>
            <a:r>
              <a:rPr b="1" lang="en-US" sz="1800">
                <a:solidFill>
                  <a:srgbClr val="032348"/>
                </a:solidFill>
                <a:latin typeface="Nunito"/>
                <a:ea typeface="Nunito"/>
                <a:cs typeface="Nunito"/>
                <a:sym typeface="Nunito"/>
              </a:rPr>
              <a:t>Mandelbrot set shows fantastic hidden patterns as we zoom in. </a:t>
            </a:r>
          </a:p>
          <a:p>
            <a:pPr indent="0" lvl="0" marL="0" marR="0" rtl="0" algn="l">
              <a:spcBef>
                <a:spcPts val="0"/>
              </a:spcBef>
              <a:buNone/>
            </a:pPr>
            <a:r>
              <a:t/>
            </a:r>
            <a:endParaRPr b="1" sz="1800">
              <a:solidFill>
                <a:srgbClr val="032348"/>
              </a:solidFill>
              <a:latin typeface="Nunito"/>
              <a:ea typeface="Nunito"/>
              <a:cs typeface="Nunito"/>
              <a:sym typeface="Nunito"/>
            </a:endParaRPr>
          </a:p>
          <a:p>
            <a:pPr indent="-285750" lvl="0" marL="285750" marR="0" rtl="0" algn="l">
              <a:spcBef>
                <a:spcPts val="0"/>
              </a:spcBef>
              <a:buClr>
                <a:srgbClr val="032348"/>
              </a:buClr>
              <a:buSzPct val="100000"/>
              <a:buFont typeface="Arial"/>
              <a:buChar char="•"/>
            </a:pPr>
            <a:r>
              <a:rPr b="1" lang="en-US" sz="1800">
                <a:solidFill>
                  <a:srgbClr val="032348"/>
                </a:solidFill>
                <a:latin typeface="Nunito"/>
                <a:ea typeface="Nunito"/>
                <a:cs typeface="Nunito"/>
                <a:sym typeface="Nunito"/>
              </a:rPr>
              <a:t>This pattern is for</a:t>
            </a:r>
          </a:p>
          <a:p>
            <a:pPr indent="0" lvl="0" marL="0" marR="0" rtl="0" algn="l">
              <a:spcBef>
                <a:spcPts val="0"/>
              </a:spcBef>
              <a:buSzPct val="25000"/>
              <a:buNone/>
            </a:pPr>
            <a:r>
              <a:rPr b="1" lang="en-US" sz="1800">
                <a:solidFill>
                  <a:srgbClr val="032348"/>
                </a:solidFill>
                <a:latin typeface="Nunito"/>
                <a:ea typeface="Nunito"/>
                <a:cs typeface="Nunito"/>
                <a:sym typeface="Nunito"/>
              </a:rPr>
              <a:t>	Range of x: 0.139 to 0.14</a:t>
            </a:r>
          </a:p>
          <a:p>
            <a:pPr indent="0" lvl="0" marL="0" marR="0" rtl="0" algn="l">
              <a:spcBef>
                <a:spcPts val="0"/>
              </a:spcBef>
              <a:buSzPct val="25000"/>
              <a:buNone/>
            </a:pPr>
            <a:r>
              <a:rPr b="1" lang="en-US" sz="1800">
                <a:solidFill>
                  <a:srgbClr val="032348"/>
                </a:solidFill>
                <a:latin typeface="Nunito"/>
                <a:ea typeface="Nunito"/>
                <a:cs typeface="Nunito"/>
                <a:sym typeface="Nunito"/>
              </a:rPr>
              <a:t>	Range of y: 0.639 to 0.64</a:t>
            </a:r>
          </a:p>
          <a:p>
            <a:pPr indent="0" lvl="0" marL="0" marR="0" rtl="0" algn="l">
              <a:spcBef>
                <a:spcPts val="0"/>
              </a:spcBef>
              <a:buSzPct val="25000"/>
              <a:buNone/>
            </a:pPr>
            <a:r>
              <a:rPr b="1" lang="en-US" sz="1800">
                <a:solidFill>
                  <a:srgbClr val="032348"/>
                </a:solidFill>
                <a:latin typeface="Nunito"/>
                <a:ea typeface="Nunito"/>
                <a:cs typeface="Nunito"/>
                <a:sym typeface="Nunito"/>
              </a:rPr>
              <a:t>	Number of terms in sequence: 120</a:t>
            </a:r>
          </a:p>
          <a:p>
            <a:pPr indent="0" lvl="0" marL="0" marR="0" rtl="0" algn="l">
              <a:spcBef>
                <a:spcPts val="0"/>
              </a:spcBef>
              <a:buSzPct val="25000"/>
              <a:buNone/>
            </a:pPr>
            <a:r>
              <a:rPr b="1" lang="en-US" sz="1800">
                <a:solidFill>
                  <a:srgbClr val="032348"/>
                </a:solidFill>
                <a:latin typeface="Nunito"/>
                <a:ea typeface="Nunito"/>
                <a:cs typeface="Nunito"/>
                <a:sym typeface="Nunito"/>
              </a:rPr>
              <a:t>	Number of pixels: 1001*1001</a:t>
            </a:r>
          </a:p>
        </p:txBody>
      </p:sp>
      <p:sp>
        <p:nvSpPr>
          <p:cNvPr id="158" name="Shape 158"/>
          <p:cNvSpPr txBox="1"/>
          <p:nvPr/>
        </p:nvSpPr>
        <p:spPr>
          <a:xfrm>
            <a:off x="2743200" y="141968"/>
            <a:ext cx="6429375" cy="646331"/>
          </a:xfrm>
          <a:prstGeom prst="rect">
            <a:avLst/>
          </a:prstGeom>
          <a:noFill/>
          <a:ln>
            <a:noFill/>
          </a:ln>
        </p:spPr>
        <p:txBody>
          <a:bodyPr anchorCtr="0" anchor="t" bIns="45700" lIns="91425" rIns="91425" wrap="square" tIns="45700">
            <a:noAutofit/>
          </a:bodyPr>
          <a:lstStyle/>
          <a:p>
            <a:pPr indent="0" lvl="0" marL="0" marR="0" rtl="0" algn="ctr">
              <a:spcBef>
                <a:spcPts val="0"/>
              </a:spcBef>
              <a:buSzPct val="25000"/>
              <a:buNone/>
            </a:pPr>
            <a:r>
              <a:rPr b="1" lang="en-US" sz="3600">
                <a:solidFill>
                  <a:srgbClr val="032348"/>
                </a:solidFill>
                <a:latin typeface="Nunito"/>
                <a:ea typeface="Nunito"/>
                <a:cs typeface="Nunito"/>
                <a:sym typeface="Nunito"/>
              </a:rPr>
              <a:t>Zooming Mandelbrot Set</a:t>
            </a:r>
          </a:p>
        </p:txBody>
      </p:sp>
      <p:pic>
        <p:nvPicPr>
          <p:cNvPr id="159" name="Shape 159"/>
          <p:cNvPicPr preferRelativeResize="0"/>
          <p:nvPr/>
        </p:nvPicPr>
        <p:blipFill rotWithShape="1">
          <a:blip r:embed="rId3">
            <a:alphaModFix/>
          </a:blip>
          <a:srcRect b="0" l="0" r="0" t="0"/>
          <a:stretch/>
        </p:blipFill>
        <p:spPr>
          <a:xfrm>
            <a:off x="5683348" y="1095376"/>
            <a:ext cx="5962803" cy="572031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1625116" y="206880"/>
            <a:ext cx="8534400" cy="1507067"/>
          </a:xfrm>
          <a:prstGeom prst="rect">
            <a:avLst/>
          </a:prstGeom>
          <a:noFill/>
          <a:ln>
            <a:noFill/>
          </a:ln>
        </p:spPr>
        <p:txBody>
          <a:bodyPr anchorCtr="0" anchor="ctr" bIns="45700" lIns="91425" rIns="91425" wrap="square" tIns="45700">
            <a:noAutofit/>
          </a:bodyPr>
          <a:lstStyle/>
          <a:p>
            <a:pPr indent="-228600" lvl="0" marL="0" marR="0" rtl="0" algn="ctr">
              <a:spcBef>
                <a:spcPts val="0"/>
              </a:spcBef>
              <a:buClr>
                <a:srgbClr val="032348"/>
              </a:buClr>
              <a:buSzPct val="100000"/>
              <a:buFont typeface="Nunito"/>
              <a:buNone/>
            </a:pPr>
            <a:r>
              <a:rPr b="1" i="0" lang="en-US" sz="3600" u="none" cap="none" strike="noStrike">
                <a:solidFill>
                  <a:srgbClr val="032348"/>
                </a:solidFill>
                <a:latin typeface="Nunito"/>
                <a:ea typeface="Nunito"/>
                <a:cs typeface="Nunito"/>
                <a:sym typeface="Nunito"/>
              </a:rPr>
              <a:t>Serial Implementation</a:t>
            </a:r>
          </a:p>
        </p:txBody>
      </p:sp>
      <p:pic>
        <p:nvPicPr>
          <p:cNvPr id="165" name="Shape 165"/>
          <p:cNvPicPr preferRelativeResize="0"/>
          <p:nvPr/>
        </p:nvPicPr>
        <p:blipFill rotWithShape="1">
          <a:blip r:embed="rId3">
            <a:alphaModFix/>
          </a:blip>
          <a:srcRect b="0" l="0" r="0" t="0"/>
          <a:stretch/>
        </p:blipFill>
        <p:spPr>
          <a:xfrm>
            <a:off x="0" y="2840382"/>
            <a:ext cx="12189663" cy="3567833"/>
          </a:xfrm>
          <a:prstGeom prst="rect">
            <a:avLst/>
          </a:prstGeom>
          <a:noFill/>
          <a:ln>
            <a:noFill/>
          </a:ln>
        </p:spPr>
      </p:pic>
      <p:sp>
        <p:nvSpPr>
          <p:cNvPr id="166" name="Shape 166"/>
          <p:cNvSpPr txBox="1"/>
          <p:nvPr/>
        </p:nvSpPr>
        <p:spPr>
          <a:xfrm>
            <a:off x="1066418" y="1708276"/>
            <a:ext cx="10059164" cy="369332"/>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1" lang="en-US" sz="1800">
                <a:solidFill>
                  <a:srgbClr val="032348"/>
                </a:solidFill>
                <a:latin typeface="Nunito"/>
                <a:ea typeface="Nunito"/>
                <a:cs typeface="Nunito"/>
                <a:sym typeface="Nunito"/>
              </a:rPr>
              <a:t>Go through all points, Find number of Iterations for each point, Assign color accordingly.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1816538" y="101692"/>
            <a:ext cx="8534400" cy="1507067"/>
          </a:xfrm>
          <a:prstGeom prst="rect">
            <a:avLst/>
          </a:prstGeom>
          <a:noFill/>
          <a:ln>
            <a:noFill/>
          </a:ln>
        </p:spPr>
        <p:txBody>
          <a:bodyPr anchorCtr="0" anchor="ctr" bIns="45700" lIns="91425" rIns="91425" wrap="square" tIns="45700">
            <a:noAutofit/>
          </a:bodyPr>
          <a:lstStyle/>
          <a:p>
            <a:pPr indent="-228600" lvl="0" marL="0" marR="0" rtl="0" algn="ctr">
              <a:spcBef>
                <a:spcPts val="0"/>
              </a:spcBef>
              <a:buClr>
                <a:srgbClr val="032348"/>
              </a:buClr>
              <a:buSzPct val="100000"/>
              <a:buFont typeface="Nunito"/>
              <a:buNone/>
            </a:pPr>
            <a:r>
              <a:rPr b="1" i="0" lang="en-US" sz="3600" u="none" cap="none" strike="noStrike">
                <a:solidFill>
                  <a:srgbClr val="032348"/>
                </a:solidFill>
                <a:latin typeface="Nunito"/>
                <a:ea typeface="Nunito"/>
                <a:cs typeface="Nunito"/>
                <a:sym typeface="Nunito"/>
              </a:rPr>
              <a:t>Parallel Implementation</a:t>
            </a:r>
          </a:p>
        </p:txBody>
      </p:sp>
      <p:pic>
        <p:nvPicPr>
          <p:cNvPr id="172" name="Shape 172"/>
          <p:cNvPicPr preferRelativeResize="0"/>
          <p:nvPr/>
        </p:nvPicPr>
        <p:blipFill rotWithShape="1">
          <a:blip r:embed="rId3">
            <a:alphaModFix/>
          </a:blip>
          <a:srcRect b="0" l="0" r="0" t="0"/>
          <a:stretch/>
        </p:blipFill>
        <p:spPr>
          <a:xfrm>
            <a:off x="3981578" y="1713947"/>
            <a:ext cx="7870326" cy="1866635"/>
          </a:xfrm>
          <a:prstGeom prst="rect">
            <a:avLst/>
          </a:prstGeom>
          <a:noFill/>
          <a:ln>
            <a:noFill/>
          </a:ln>
        </p:spPr>
      </p:pic>
      <p:pic>
        <p:nvPicPr>
          <p:cNvPr id="173" name="Shape 173"/>
          <p:cNvPicPr preferRelativeResize="0"/>
          <p:nvPr/>
        </p:nvPicPr>
        <p:blipFill rotWithShape="1">
          <a:blip r:embed="rId4">
            <a:alphaModFix/>
          </a:blip>
          <a:srcRect b="0" l="0" r="0" t="0"/>
          <a:stretch/>
        </p:blipFill>
        <p:spPr>
          <a:xfrm>
            <a:off x="3981577" y="3911180"/>
            <a:ext cx="7841318" cy="1759180"/>
          </a:xfrm>
          <a:prstGeom prst="rect">
            <a:avLst/>
          </a:prstGeom>
          <a:noFill/>
          <a:ln>
            <a:noFill/>
          </a:ln>
        </p:spPr>
      </p:pic>
      <p:sp>
        <p:nvSpPr>
          <p:cNvPr id="174" name="Shape 174"/>
          <p:cNvSpPr txBox="1"/>
          <p:nvPr/>
        </p:nvSpPr>
        <p:spPr>
          <a:xfrm>
            <a:off x="1325218" y="2464905"/>
            <a:ext cx="1681871" cy="477054"/>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1" lang="en-US" sz="2500">
                <a:solidFill>
                  <a:srgbClr val="032348"/>
                </a:solidFill>
                <a:latin typeface="Nunito"/>
                <a:ea typeface="Nunito"/>
                <a:cs typeface="Nunito"/>
                <a:sym typeface="Nunito"/>
              </a:rPr>
              <a:t>Row-wise</a:t>
            </a:r>
          </a:p>
        </p:txBody>
      </p:sp>
      <p:sp>
        <p:nvSpPr>
          <p:cNvPr id="175" name="Shape 175"/>
          <p:cNvSpPr/>
          <p:nvPr/>
        </p:nvSpPr>
        <p:spPr>
          <a:xfrm>
            <a:off x="1069538" y="4513271"/>
            <a:ext cx="2193229" cy="477054"/>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1" lang="en-US" sz="2500">
                <a:solidFill>
                  <a:srgbClr val="032348"/>
                </a:solidFill>
                <a:latin typeface="Nunito"/>
                <a:ea typeface="Nunito"/>
                <a:cs typeface="Nunito"/>
                <a:sym typeface="Nunito"/>
              </a:rPr>
              <a:t>Column-wise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1585360" y="299646"/>
            <a:ext cx="8534400" cy="654512"/>
          </a:xfrm>
          <a:prstGeom prst="rect">
            <a:avLst/>
          </a:prstGeom>
          <a:noFill/>
          <a:ln>
            <a:noFill/>
          </a:ln>
        </p:spPr>
        <p:txBody>
          <a:bodyPr anchorCtr="0" anchor="ctr" bIns="45700" lIns="91425" rIns="91425" wrap="square" tIns="45700">
            <a:noAutofit/>
          </a:bodyPr>
          <a:lstStyle/>
          <a:p>
            <a:pPr indent="-228600" lvl="0" marL="0" marR="0" rtl="0" algn="ctr">
              <a:spcBef>
                <a:spcPts val="0"/>
              </a:spcBef>
              <a:buClr>
                <a:srgbClr val="032348"/>
              </a:buClr>
              <a:buSzPct val="100000"/>
              <a:buFont typeface="Nunito"/>
              <a:buNone/>
            </a:pPr>
            <a:r>
              <a:rPr b="1" i="0" lang="en-US" sz="3600" u="none" cap="none" strike="noStrike">
                <a:solidFill>
                  <a:srgbClr val="032348"/>
                </a:solidFill>
                <a:latin typeface="Nunito"/>
                <a:ea typeface="Nunito"/>
                <a:cs typeface="Nunito"/>
                <a:sym typeface="Nunito"/>
              </a:rPr>
              <a:t>Complexity</a:t>
            </a:r>
          </a:p>
        </p:txBody>
      </p:sp>
      <p:sp>
        <p:nvSpPr>
          <p:cNvPr id="181" name="Shape 181"/>
          <p:cNvSpPr txBox="1"/>
          <p:nvPr/>
        </p:nvSpPr>
        <p:spPr>
          <a:xfrm>
            <a:off x="704090" y="1500778"/>
            <a:ext cx="3987180" cy="3324628"/>
          </a:xfrm>
          <a:prstGeom prst="rect">
            <a:avLst/>
          </a:prstGeom>
          <a:blipFill rotWithShape="1">
            <a:blip r:embed="rId3">
              <a:alphaModFix/>
            </a:blip>
            <a:stretch>
              <a:fillRect b="-1830" l="-1069" r="-1068" t="-914"/>
            </a:stretch>
          </a:blipFill>
          <a:ln>
            <a:noFill/>
          </a:ln>
        </p:spPr>
        <p:txBody>
          <a:bodyPr anchorCtr="0" anchor="t" bIns="45700" lIns="91425" rIns="91425" wrap="square" tIns="45700">
            <a:noAutofit/>
          </a:bodyPr>
          <a:lstStyle/>
          <a:p>
            <a:pPr indent="0" lvl="0" marL="0" marR="0" rtl="0" algn="l">
              <a:spcBef>
                <a:spcPts val="0"/>
              </a:spcBef>
              <a:buSzPct val="25000"/>
              <a:buNone/>
            </a:pPr>
            <a:r>
              <a:rPr lang="en-US" sz="1800">
                <a:latin typeface="Century Gothic"/>
                <a:ea typeface="Century Gothic"/>
                <a:cs typeface="Century Gothic"/>
                <a:sym typeface="Century Gothic"/>
              </a:rPr>
              <a:t> </a:t>
            </a:r>
          </a:p>
        </p:txBody>
      </p:sp>
      <p:pic>
        <p:nvPicPr>
          <p:cNvPr id="182" name="Shape 182"/>
          <p:cNvPicPr preferRelativeResize="0"/>
          <p:nvPr/>
        </p:nvPicPr>
        <p:blipFill rotWithShape="1">
          <a:blip r:embed="rId4">
            <a:alphaModFix/>
          </a:blip>
          <a:srcRect b="0" l="0" r="0" t="0"/>
          <a:stretch/>
        </p:blipFill>
        <p:spPr>
          <a:xfrm>
            <a:off x="5213628" y="1500778"/>
            <a:ext cx="6665928" cy="46795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pic>
        <p:nvPicPr>
          <p:cNvPr id="188" name="Shape 188"/>
          <p:cNvPicPr preferRelativeResize="0"/>
          <p:nvPr/>
        </p:nvPicPr>
        <p:blipFill rotWithShape="1">
          <a:blip r:embed="rId3">
            <a:alphaModFix/>
          </a:blip>
          <a:srcRect b="5392" l="6377" r="0" t="17358"/>
          <a:stretch/>
        </p:blipFill>
        <p:spPr>
          <a:xfrm>
            <a:off x="2841555" y="0"/>
            <a:ext cx="9275485" cy="3269683"/>
          </a:xfrm>
          <a:prstGeom prst="rect">
            <a:avLst/>
          </a:prstGeom>
          <a:noFill/>
          <a:ln>
            <a:noFill/>
          </a:ln>
        </p:spPr>
      </p:pic>
      <p:pic>
        <p:nvPicPr>
          <p:cNvPr id="189" name="Shape 189"/>
          <p:cNvPicPr preferRelativeResize="0"/>
          <p:nvPr/>
        </p:nvPicPr>
        <p:blipFill rotWithShape="1">
          <a:blip r:embed="rId4">
            <a:alphaModFix/>
          </a:blip>
          <a:srcRect b="14590" l="5027" r="618" t="17267"/>
          <a:stretch/>
        </p:blipFill>
        <p:spPr>
          <a:xfrm>
            <a:off x="2841555" y="3458817"/>
            <a:ext cx="9275485" cy="3399183"/>
          </a:xfrm>
          <a:prstGeom prst="rect">
            <a:avLst/>
          </a:prstGeom>
          <a:noFill/>
          <a:ln>
            <a:noFill/>
          </a:ln>
        </p:spPr>
      </p:pic>
      <p:sp>
        <p:nvSpPr>
          <p:cNvPr id="190" name="Shape 190"/>
          <p:cNvSpPr txBox="1"/>
          <p:nvPr/>
        </p:nvSpPr>
        <p:spPr>
          <a:xfrm>
            <a:off x="603442" y="1010189"/>
            <a:ext cx="2074607" cy="615553"/>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1" lang="en-US" sz="3400">
                <a:solidFill>
                  <a:srgbClr val="032348"/>
                </a:solidFill>
                <a:latin typeface="Nunito"/>
                <a:ea typeface="Nunito"/>
                <a:cs typeface="Nunito"/>
                <a:sym typeface="Nunito"/>
              </a:rPr>
              <a:t>Speedup</a:t>
            </a:r>
          </a:p>
        </p:txBody>
      </p:sp>
      <p:sp>
        <p:nvSpPr>
          <p:cNvPr id="191" name="Shape 191"/>
          <p:cNvSpPr txBox="1"/>
          <p:nvPr/>
        </p:nvSpPr>
        <p:spPr>
          <a:xfrm>
            <a:off x="386460" y="4727423"/>
            <a:ext cx="2291589" cy="615553"/>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1" lang="en-US" sz="3400">
                <a:solidFill>
                  <a:srgbClr val="032348"/>
                </a:solidFill>
                <a:latin typeface="Nunito"/>
                <a:ea typeface="Nunito"/>
                <a:cs typeface="Nunito"/>
                <a:sym typeface="Nunito"/>
              </a:rPr>
              <a:t>Efficiency</a:t>
            </a:r>
          </a:p>
        </p:txBody>
      </p:sp>
      <p:sp>
        <p:nvSpPr>
          <p:cNvPr id="192" name="Shape 192"/>
          <p:cNvSpPr txBox="1"/>
          <p:nvPr/>
        </p:nvSpPr>
        <p:spPr>
          <a:xfrm>
            <a:off x="280148" y="6343229"/>
            <a:ext cx="2505622" cy="323165"/>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1" lang="en-US" sz="1500">
                <a:solidFill>
                  <a:srgbClr val="032348"/>
                </a:solidFill>
                <a:latin typeface="Nunito"/>
                <a:ea typeface="Nunito"/>
                <a:cs typeface="Nunito"/>
                <a:sym typeface="Nunito"/>
              </a:rPr>
              <a:t>*For Row-Wise Approach</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1638368" y="100863"/>
            <a:ext cx="8534400" cy="641260"/>
          </a:xfrm>
          <a:prstGeom prst="rect">
            <a:avLst/>
          </a:prstGeom>
          <a:noFill/>
          <a:ln>
            <a:noFill/>
          </a:ln>
        </p:spPr>
        <p:txBody>
          <a:bodyPr anchorCtr="0" anchor="ctr" bIns="45700" lIns="91425" rIns="91425" wrap="square" tIns="45700">
            <a:noAutofit/>
          </a:bodyPr>
          <a:lstStyle/>
          <a:p>
            <a:pPr indent="-228600" lvl="0" marL="0" marR="0" rtl="0" algn="ctr">
              <a:spcBef>
                <a:spcPts val="0"/>
              </a:spcBef>
              <a:buClr>
                <a:srgbClr val="032348"/>
              </a:buClr>
              <a:buSzPct val="100000"/>
              <a:buFont typeface="Nunito"/>
              <a:buNone/>
            </a:pPr>
            <a:r>
              <a:rPr b="1" i="0" lang="en-US" sz="3600" u="none" cap="none" strike="noStrike">
                <a:solidFill>
                  <a:srgbClr val="032348"/>
                </a:solidFill>
                <a:latin typeface="Nunito"/>
                <a:ea typeface="Nunito"/>
                <a:cs typeface="Nunito"/>
                <a:sym typeface="Nunito"/>
              </a:rPr>
              <a:t>Analysis</a:t>
            </a:r>
          </a:p>
        </p:txBody>
      </p:sp>
      <p:sp>
        <p:nvSpPr>
          <p:cNvPr id="198" name="Shape 198"/>
          <p:cNvSpPr txBox="1"/>
          <p:nvPr/>
        </p:nvSpPr>
        <p:spPr>
          <a:xfrm>
            <a:off x="538437" y="1126435"/>
            <a:ext cx="10734261" cy="5201424"/>
          </a:xfrm>
          <a:prstGeom prst="rect">
            <a:avLst/>
          </a:prstGeom>
          <a:noFill/>
          <a:ln>
            <a:noFill/>
          </a:ln>
        </p:spPr>
        <p:txBody>
          <a:bodyPr anchorCtr="0" anchor="t" bIns="45700" lIns="91425" rIns="91425" wrap="square" tIns="45700">
            <a:noAutofit/>
          </a:bodyPr>
          <a:lstStyle/>
          <a:p>
            <a:pPr indent="-285750" lvl="0" marL="285750" marR="0" rtl="0" algn="l">
              <a:spcBef>
                <a:spcPts val="0"/>
              </a:spcBef>
              <a:spcAft>
                <a:spcPts val="0"/>
              </a:spcAft>
              <a:buClr>
                <a:srgbClr val="032348"/>
              </a:buClr>
              <a:buSzPct val="100000"/>
              <a:buFont typeface="Arial"/>
              <a:buChar char="•"/>
            </a:pPr>
            <a:r>
              <a:rPr b="1" lang="en-US" sz="1800">
                <a:solidFill>
                  <a:srgbClr val="032348"/>
                </a:solidFill>
                <a:latin typeface="Nunito"/>
                <a:ea typeface="Nunito"/>
                <a:cs typeface="Nunito"/>
                <a:sym typeface="Nunito"/>
              </a:rPr>
              <a:t>Parallel overheads or factors decreasing speedup</a:t>
            </a:r>
          </a:p>
          <a:p>
            <a:pPr indent="0" lvl="0" marL="0" marR="0" rtl="0" algn="l">
              <a:spcBef>
                <a:spcPts val="1200"/>
              </a:spcBef>
              <a:spcAft>
                <a:spcPts val="0"/>
              </a:spcAft>
              <a:buSzPct val="25000"/>
              <a:buNone/>
            </a:pPr>
            <a:r>
              <a:rPr b="1" lang="en-US" sz="1800">
                <a:solidFill>
                  <a:srgbClr val="032348"/>
                </a:solidFill>
                <a:latin typeface="Nunito"/>
                <a:ea typeface="Nunito"/>
                <a:cs typeface="Nunito"/>
                <a:sym typeface="Nunito"/>
              </a:rPr>
              <a:t>	</a:t>
            </a:r>
            <a:r>
              <a:rPr b="1" lang="en-US" sz="1800" u="sng">
                <a:solidFill>
                  <a:srgbClr val="032348"/>
                </a:solidFill>
                <a:latin typeface="Nunito"/>
                <a:ea typeface="Nunito"/>
                <a:cs typeface="Nunito"/>
                <a:sym typeface="Nunito"/>
              </a:rPr>
              <a:t>Synchronization</a:t>
            </a:r>
          </a:p>
          <a:p>
            <a:pPr indent="0" lvl="0" marL="0" marR="0" rtl="0" algn="l">
              <a:spcBef>
                <a:spcPts val="1200"/>
              </a:spcBef>
              <a:spcAft>
                <a:spcPts val="0"/>
              </a:spcAft>
              <a:buSzPct val="25000"/>
              <a:buNone/>
            </a:pPr>
            <a:r>
              <a:rPr b="1" lang="en-US" sz="1800">
                <a:solidFill>
                  <a:srgbClr val="032348"/>
                </a:solidFill>
                <a:latin typeface="Nunito"/>
                <a:ea typeface="Nunito"/>
                <a:cs typeface="Nunito"/>
                <a:sym typeface="Nunito"/>
              </a:rPr>
              <a:t>	Rows or Columns which have to calculate more black part will take more time than others 	because for those points it will have to check until last term of sequence. So each core 	will 	take different time to finish.</a:t>
            </a:r>
          </a:p>
          <a:p>
            <a:pPr indent="0" lvl="0" marL="0" marR="0" rtl="0" algn="l">
              <a:spcBef>
                <a:spcPts val="1200"/>
              </a:spcBef>
              <a:spcAft>
                <a:spcPts val="0"/>
              </a:spcAft>
              <a:buSzPct val="25000"/>
              <a:buNone/>
            </a:pPr>
            <a:r>
              <a:rPr b="1" lang="en-US" sz="1800">
                <a:solidFill>
                  <a:srgbClr val="032348"/>
                </a:solidFill>
                <a:latin typeface="Nunito"/>
                <a:ea typeface="Nunito"/>
                <a:cs typeface="Nunito"/>
                <a:sym typeface="Nunito"/>
              </a:rPr>
              <a:t>	That is why efficiency is highest for 2 cores because for 2 cores black part of image would 	be divided equally. But in Column-wise approach, that won’t happen because there black 	part won’t be divided equally.</a:t>
            </a:r>
          </a:p>
          <a:p>
            <a:pPr indent="0" lvl="0" marL="0" marR="0" rtl="0" algn="l">
              <a:spcBef>
                <a:spcPts val="1200"/>
              </a:spcBef>
              <a:spcAft>
                <a:spcPts val="0"/>
              </a:spcAft>
              <a:buNone/>
            </a:pPr>
            <a:r>
              <a:t/>
            </a:r>
            <a:endParaRPr b="1" sz="1800">
              <a:solidFill>
                <a:srgbClr val="032348"/>
              </a:solidFill>
              <a:latin typeface="Nunito"/>
              <a:ea typeface="Nunito"/>
              <a:cs typeface="Nunito"/>
              <a:sym typeface="Nunito"/>
            </a:endParaRPr>
          </a:p>
          <a:p>
            <a:pPr indent="0" lvl="0" marL="0" marR="0" rtl="0" algn="l">
              <a:spcBef>
                <a:spcPts val="1200"/>
              </a:spcBef>
              <a:spcAft>
                <a:spcPts val="0"/>
              </a:spcAft>
              <a:buSzPct val="25000"/>
              <a:buNone/>
            </a:pPr>
            <a:r>
              <a:rPr b="1" lang="en-US" sz="1800">
                <a:solidFill>
                  <a:srgbClr val="032348"/>
                </a:solidFill>
                <a:latin typeface="Nunito"/>
                <a:ea typeface="Nunito"/>
                <a:cs typeface="Nunito"/>
                <a:sym typeface="Nunito"/>
              </a:rPr>
              <a:t>	</a:t>
            </a:r>
            <a:r>
              <a:rPr b="1" lang="en-US" sz="1800" u="sng">
                <a:solidFill>
                  <a:srgbClr val="032348"/>
                </a:solidFill>
                <a:latin typeface="Nunito"/>
                <a:ea typeface="Nunito"/>
                <a:cs typeface="Nunito"/>
                <a:sym typeface="Nunito"/>
              </a:rPr>
              <a:t>No use of increased Cache</a:t>
            </a:r>
          </a:p>
          <a:p>
            <a:pPr indent="0" lvl="0" marL="0" marR="0" rtl="0" algn="l">
              <a:spcBef>
                <a:spcPts val="1200"/>
              </a:spcBef>
              <a:spcAft>
                <a:spcPts val="0"/>
              </a:spcAft>
              <a:buSzPct val="25000"/>
              <a:buNone/>
            </a:pPr>
            <a:r>
              <a:rPr b="1" lang="en-US" sz="1800">
                <a:solidFill>
                  <a:srgbClr val="032348"/>
                </a:solidFill>
                <a:latin typeface="Nunito"/>
                <a:ea typeface="Nunito"/>
                <a:cs typeface="Nunito"/>
                <a:sym typeface="Nunito"/>
              </a:rPr>
              <a:t>	One of major benefit of parallel cores is increased cache but in this code there is not much 	use of cache because we are just writing into cache. So that won’t contribute to speedup.</a:t>
            </a:r>
          </a:p>
          <a:p>
            <a:pPr indent="0" lvl="0" marL="0" marR="0" rtl="0" algn="l">
              <a:spcBef>
                <a:spcPts val="1200"/>
              </a:spcBef>
              <a:spcAft>
                <a:spcPts val="0"/>
              </a:spcAft>
              <a:buNone/>
            </a:pPr>
            <a:r>
              <a:t/>
            </a:r>
            <a:endParaRPr b="1" sz="1800">
              <a:solidFill>
                <a:srgbClr val="032348"/>
              </a:solidFill>
              <a:latin typeface="Nunito"/>
              <a:ea typeface="Nunito"/>
              <a:cs typeface="Nunito"/>
              <a:sym typeface="Nunito"/>
            </a:endParaRPr>
          </a:p>
          <a:p>
            <a:pPr indent="0" lvl="0" marL="0" marR="0" rtl="0" algn="l">
              <a:spcBef>
                <a:spcPts val="1200"/>
              </a:spcBef>
              <a:spcAft>
                <a:spcPts val="0"/>
              </a:spcAft>
              <a:buSzPct val="25000"/>
              <a:buNone/>
            </a:pPr>
            <a:r>
              <a:rPr b="1" lang="en-US" sz="1800">
                <a:solidFill>
                  <a:srgbClr val="032348"/>
                </a:solidFill>
                <a:latin typeface="Nunito"/>
                <a:ea typeface="Nunito"/>
                <a:cs typeface="Nunito"/>
                <a:sym typeface="Nunito"/>
              </a:rPr>
              <a:t>	</a:t>
            </a:r>
          </a:p>
        </p:txBody>
      </p:sp>
      <p:sp>
        <p:nvSpPr>
          <p:cNvPr id="199" name="Shape 199"/>
          <p:cNvSpPr txBox="1"/>
          <p:nvPr/>
        </p:nvSpPr>
        <p:spPr>
          <a:xfrm>
            <a:off x="280148" y="6343229"/>
            <a:ext cx="2505622" cy="323165"/>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1" lang="en-US" sz="1500">
                <a:solidFill>
                  <a:srgbClr val="032348"/>
                </a:solidFill>
                <a:latin typeface="Nunito"/>
                <a:ea typeface="Nunito"/>
                <a:cs typeface="Nunito"/>
                <a:sym typeface="Nunito"/>
              </a:rPr>
              <a:t>*For Row-Wise Approach</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1654067" y="293937"/>
            <a:ext cx="8534400" cy="733005"/>
          </a:xfrm>
          <a:prstGeom prst="rect">
            <a:avLst/>
          </a:prstGeom>
          <a:noFill/>
          <a:ln>
            <a:noFill/>
          </a:ln>
        </p:spPr>
        <p:txBody>
          <a:bodyPr anchorCtr="0" anchor="ctr" bIns="45700" lIns="91425" rIns="91425" wrap="square" tIns="45700">
            <a:noAutofit/>
          </a:bodyPr>
          <a:lstStyle/>
          <a:p>
            <a:pPr indent="-228600" lvl="0" marL="0" marR="0" rtl="0" algn="ctr">
              <a:spcBef>
                <a:spcPts val="0"/>
              </a:spcBef>
              <a:buClr>
                <a:srgbClr val="032348"/>
              </a:buClr>
              <a:buSzPct val="100000"/>
              <a:buFont typeface="Nunito"/>
              <a:buNone/>
            </a:pPr>
            <a:r>
              <a:rPr b="1" i="0" lang="en-US" sz="3600" u="none" cap="none" strike="noStrike">
                <a:solidFill>
                  <a:srgbClr val="032348"/>
                </a:solidFill>
                <a:latin typeface="Nunito"/>
                <a:ea typeface="Nunito"/>
                <a:cs typeface="Nunito"/>
                <a:sym typeface="Nunito"/>
              </a:rPr>
              <a:t>Further Analysis</a:t>
            </a:r>
          </a:p>
        </p:txBody>
      </p:sp>
      <p:sp>
        <p:nvSpPr>
          <p:cNvPr id="205" name="Shape 205"/>
          <p:cNvSpPr txBox="1"/>
          <p:nvPr/>
        </p:nvSpPr>
        <p:spPr>
          <a:xfrm>
            <a:off x="730288" y="1659986"/>
            <a:ext cx="10381957" cy="3046988"/>
          </a:xfrm>
          <a:prstGeom prst="rect">
            <a:avLst/>
          </a:prstGeom>
          <a:noFill/>
          <a:ln>
            <a:noFill/>
          </a:ln>
        </p:spPr>
        <p:txBody>
          <a:bodyPr anchorCtr="0" anchor="t" bIns="45700" lIns="91425" rIns="91425" wrap="square" tIns="45700">
            <a:noAutofit/>
          </a:bodyPr>
          <a:lstStyle/>
          <a:p>
            <a:pPr indent="-285750" lvl="0" marL="285750" marR="0" rtl="0" algn="l">
              <a:spcBef>
                <a:spcPts val="0"/>
              </a:spcBef>
              <a:spcAft>
                <a:spcPts val="0"/>
              </a:spcAft>
              <a:buClr>
                <a:srgbClr val="032348"/>
              </a:buClr>
              <a:buSzPct val="100000"/>
              <a:buFont typeface="Arial"/>
              <a:buChar char="•"/>
            </a:pPr>
            <a:r>
              <a:rPr b="1" lang="en-US" sz="1800">
                <a:solidFill>
                  <a:srgbClr val="032348"/>
                </a:solidFill>
                <a:latin typeface="Nunito"/>
                <a:ea typeface="Nunito"/>
                <a:cs typeface="Nunito"/>
                <a:sym typeface="Nunito"/>
              </a:rPr>
              <a:t>Number of rows need not be multiple of number of cores, so last core has to take care of more rows than other cores. This can result into less speedup.</a:t>
            </a:r>
          </a:p>
          <a:p>
            <a:pPr indent="-285750" lvl="0" marL="285750" marR="0" rtl="0" algn="l">
              <a:spcBef>
                <a:spcPts val="1200"/>
              </a:spcBef>
              <a:spcAft>
                <a:spcPts val="0"/>
              </a:spcAft>
              <a:buClr>
                <a:srgbClr val="032348"/>
              </a:buClr>
              <a:buSzPct val="100000"/>
              <a:buFont typeface="Arial"/>
              <a:buChar char="•"/>
            </a:pPr>
            <a:r>
              <a:rPr b="1" lang="en-US" sz="1800">
                <a:solidFill>
                  <a:srgbClr val="032348"/>
                </a:solidFill>
                <a:latin typeface="Nunito"/>
                <a:ea typeface="Nunito"/>
                <a:cs typeface="Nunito"/>
                <a:sym typeface="Nunito"/>
              </a:rPr>
              <a:t>Speedup will be much less than we get theoretical speedup from Amdahl’s Law because of Synchronization overhead. Code will have large parallel fraction, so theoretical speedup would be near to number of cores.</a:t>
            </a:r>
          </a:p>
          <a:p>
            <a:pPr indent="-285750" lvl="0" marL="285750" marR="0" rtl="0" algn="l">
              <a:spcBef>
                <a:spcPts val="1200"/>
              </a:spcBef>
              <a:spcAft>
                <a:spcPts val="0"/>
              </a:spcAft>
              <a:buClr>
                <a:srgbClr val="032348"/>
              </a:buClr>
              <a:buSzPct val="100000"/>
              <a:buFont typeface="Arial"/>
              <a:buChar char="•"/>
            </a:pPr>
            <a:r>
              <a:rPr b="1" lang="en-US" sz="1800" u="sng">
                <a:solidFill>
                  <a:srgbClr val="032348"/>
                </a:solidFill>
                <a:latin typeface="Nunito"/>
                <a:ea typeface="Nunito"/>
                <a:cs typeface="Nunito"/>
                <a:sym typeface="Nunito"/>
              </a:rPr>
              <a:t>Coarse Grained Parallelism</a:t>
            </a:r>
            <a:r>
              <a:rPr b="1" lang="en-US" sz="1800">
                <a:solidFill>
                  <a:srgbClr val="032348"/>
                </a:solidFill>
                <a:latin typeface="Nunito"/>
                <a:ea typeface="Nunito"/>
                <a:cs typeface="Nunito"/>
                <a:sym typeface="Nunito"/>
              </a:rPr>
              <a:t>: More computations compared to communication between threads. </a:t>
            </a:r>
          </a:p>
          <a:p>
            <a:pPr indent="-285750" lvl="0" marL="285750" marR="0" rtl="0" algn="l">
              <a:spcBef>
                <a:spcPts val="1200"/>
              </a:spcBef>
              <a:spcAft>
                <a:spcPts val="0"/>
              </a:spcAft>
              <a:buClr>
                <a:srgbClr val="032348"/>
              </a:buClr>
              <a:buSzPct val="100000"/>
              <a:buFont typeface="Arial"/>
              <a:buChar char="•"/>
            </a:pPr>
            <a:r>
              <a:rPr b="1" lang="en-US" sz="1800" u="sng">
                <a:solidFill>
                  <a:srgbClr val="032348"/>
                </a:solidFill>
                <a:latin typeface="Nunito"/>
                <a:ea typeface="Nunito"/>
                <a:cs typeface="Nunito"/>
                <a:sym typeface="Nunito"/>
              </a:rPr>
              <a:t>Not Scalable</a:t>
            </a:r>
            <a:r>
              <a:rPr b="1" lang="en-US" sz="1800">
                <a:solidFill>
                  <a:srgbClr val="032348"/>
                </a:solidFill>
                <a:latin typeface="Nunito"/>
                <a:ea typeface="Nunito"/>
                <a:cs typeface="Nunito"/>
                <a:sym typeface="Nunito"/>
              </a:rPr>
              <a:t>: No matter how much cores we set, there will be issue of load imbalance, as we don’t which row is going to take large amount of time before execution. </a:t>
            </a:r>
          </a:p>
        </p:txBody>
      </p:sp>
      <p:sp>
        <p:nvSpPr>
          <p:cNvPr id="206" name="Shape 206"/>
          <p:cNvSpPr txBox="1"/>
          <p:nvPr/>
        </p:nvSpPr>
        <p:spPr>
          <a:xfrm>
            <a:off x="280148" y="6343229"/>
            <a:ext cx="2505622" cy="323165"/>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1" lang="en-US" sz="1500">
                <a:solidFill>
                  <a:srgbClr val="032348"/>
                </a:solidFill>
                <a:latin typeface="Nunito"/>
                <a:ea typeface="Nunito"/>
                <a:cs typeface="Nunito"/>
                <a:sym typeface="Nunito"/>
              </a:rPr>
              <a:t>*For Row-Wise Approach</a:t>
            </a: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