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913"/>
    <a:srgbClr val="BB0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2F714-1617-4A87-82AB-89E68547A463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C5D6D-6F92-424F-834C-89FA9CF60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4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https://m.media-amazon.com/images/M/MV5BMjM5MzgzMjM3OF5BMl5BanBnXkFtZTgwMzQ2MzQwNzM@._V1_SX300.jpg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C5D6D-6F92-424F-834C-89FA9CF60D3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8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740-188A-4EE2-9DC8-66622A11408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FC4-B551-4D9E-8DC8-8C9B1A2C9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78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740-188A-4EE2-9DC8-66622A11408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FC4-B551-4D9E-8DC8-8C9B1A2C9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4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740-188A-4EE2-9DC8-66622A11408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FC4-B551-4D9E-8DC8-8C9B1A2C9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8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740-188A-4EE2-9DC8-66622A11408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FC4-B551-4D9E-8DC8-8C9B1A2C9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3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740-188A-4EE2-9DC8-66622A11408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FC4-B551-4D9E-8DC8-8C9B1A2C9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740-188A-4EE2-9DC8-66622A11408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FC4-B551-4D9E-8DC8-8C9B1A2C9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3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740-188A-4EE2-9DC8-66622A11408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FC4-B551-4D9E-8DC8-8C9B1A2C9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9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740-188A-4EE2-9DC8-66622A11408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FC4-B551-4D9E-8DC8-8C9B1A2C9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7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740-188A-4EE2-9DC8-66622A11408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FC4-B551-4D9E-8DC8-8C9B1A2C9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5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740-188A-4EE2-9DC8-66622A11408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FC4-B551-4D9E-8DC8-8C9B1A2C9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4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740-188A-4EE2-9DC8-66622A11408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FC4-B551-4D9E-8DC8-8C9B1A2C9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5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96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1740-188A-4EE2-9DC8-66622A114081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6FC4-B551-4D9E-8DC8-8C9B1A2C9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52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6C34E2-3379-E397-00F6-2EA23B78436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Rect">
            <a:avLst>
              <a:gd name="adj" fmla="val 3492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3D3F3F"/>
              </a:gs>
              <a:gs pos="0">
                <a:srgbClr val="7A7E7D">
                  <a:alpha val="2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66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gradFill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bg1"/>
                  </a:gs>
                </a:gsLst>
                <a:lin ang="18900000" scaled="1"/>
              </a:gra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AA931D-CFF3-CC7F-1950-7E2DE82A0824}"/>
              </a:ext>
            </a:extLst>
          </p:cNvPr>
          <p:cNvSpPr/>
          <p:nvPr/>
        </p:nvSpPr>
        <p:spPr>
          <a:xfrm>
            <a:off x="373613" y="962024"/>
            <a:ext cx="5503312" cy="2466976"/>
          </a:xfrm>
          <a:prstGeom prst="roundRect">
            <a:avLst>
              <a:gd name="adj" fmla="val 11621"/>
            </a:avLst>
          </a:prstGeom>
          <a:gradFill flip="none" rotWithShape="1">
            <a:gsLst>
              <a:gs pos="0">
                <a:srgbClr val="E50913">
                  <a:alpha val="30000"/>
                </a:srgbClr>
              </a:gs>
              <a:gs pos="98000">
                <a:srgbClr val="FF0000">
                  <a:alpha val="80000"/>
                </a:srgbClr>
              </a:gs>
            </a:gsLst>
            <a:lin ang="13800000" scaled="0"/>
            <a:tileRect/>
          </a:gradFill>
          <a:ln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gradFill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bg1"/>
                  </a:gs>
                </a:gsLst>
                <a:lin ang="18900000" scaled="1"/>
              </a:gra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A56240-D684-397A-DB48-5E80DD66EA3F}"/>
              </a:ext>
            </a:extLst>
          </p:cNvPr>
          <p:cNvSpPr/>
          <p:nvPr/>
        </p:nvSpPr>
        <p:spPr>
          <a:xfrm>
            <a:off x="5991225" y="962025"/>
            <a:ext cx="2952750" cy="1078463"/>
          </a:xfrm>
          <a:prstGeom prst="roundRect">
            <a:avLst>
              <a:gd name="adj" fmla="val 1162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">
                <a:srgbClr val="3D3F3F">
                  <a:alpha val="50000"/>
                </a:srgbClr>
              </a:gs>
              <a:gs pos="0">
                <a:srgbClr val="292A2A"/>
              </a:gs>
              <a:gs pos="100000">
                <a:schemeClr val="bg1"/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66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gradFill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bg1"/>
                  </a:gs>
                </a:gsLst>
                <a:lin ang="18900000" scaled="1"/>
              </a:gra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37A66AE-40C9-0ED6-471C-84BB1B2296BE}"/>
              </a:ext>
            </a:extLst>
          </p:cNvPr>
          <p:cNvSpPr/>
          <p:nvPr/>
        </p:nvSpPr>
        <p:spPr>
          <a:xfrm>
            <a:off x="5991225" y="2177262"/>
            <a:ext cx="2952750" cy="2165214"/>
          </a:xfrm>
          <a:prstGeom prst="roundRect">
            <a:avLst>
              <a:gd name="adj" fmla="val 1162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">
                <a:srgbClr val="3D3F3F">
                  <a:alpha val="50000"/>
                </a:srgbClr>
              </a:gs>
              <a:gs pos="0">
                <a:srgbClr val="292A2A"/>
              </a:gs>
              <a:gs pos="100000">
                <a:schemeClr val="bg1"/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66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gradFill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bg1"/>
                  </a:gs>
                </a:gsLst>
                <a:lin ang="1890000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5DA677-18AB-A5B4-2BE6-724519DB0110}"/>
              </a:ext>
            </a:extLst>
          </p:cNvPr>
          <p:cNvSpPr/>
          <p:nvPr/>
        </p:nvSpPr>
        <p:spPr>
          <a:xfrm>
            <a:off x="9058274" y="962024"/>
            <a:ext cx="2952751" cy="1078463"/>
          </a:xfrm>
          <a:prstGeom prst="roundRect">
            <a:avLst>
              <a:gd name="adj" fmla="val 1162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">
                <a:srgbClr val="3D3F3F">
                  <a:alpha val="50000"/>
                </a:srgbClr>
              </a:gs>
              <a:gs pos="0">
                <a:srgbClr val="292A2A"/>
              </a:gs>
              <a:gs pos="100000">
                <a:schemeClr val="bg1"/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66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gradFill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bg1"/>
                  </a:gs>
                </a:gsLst>
                <a:lin ang="18900000" scaled="1"/>
              </a:gra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6F7E6EE-34F6-1A30-0193-E6C0EBBE9A57}"/>
              </a:ext>
            </a:extLst>
          </p:cNvPr>
          <p:cNvSpPr/>
          <p:nvPr/>
        </p:nvSpPr>
        <p:spPr>
          <a:xfrm>
            <a:off x="345036" y="237518"/>
            <a:ext cx="11637414" cy="6065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66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gradFill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bg1"/>
                  </a:gs>
                </a:gsLst>
                <a:lin ang="18900000" scaled="1"/>
              </a:gra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1FE621-6B69-EF3E-4F7B-F01BD3B6A99B}"/>
              </a:ext>
            </a:extLst>
          </p:cNvPr>
          <p:cNvSpPr/>
          <p:nvPr/>
        </p:nvSpPr>
        <p:spPr>
          <a:xfrm>
            <a:off x="345037" y="3546994"/>
            <a:ext cx="5503312" cy="3073488"/>
          </a:xfrm>
          <a:prstGeom prst="roundRect">
            <a:avLst>
              <a:gd name="adj" fmla="val 1162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">
                <a:srgbClr val="3D3F3F">
                  <a:alpha val="50000"/>
                </a:srgbClr>
              </a:gs>
              <a:gs pos="0">
                <a:srgbClr val="292A2A"/>
              </a:gs>
              <a:gs pos="100000">
                <a:schemeClr val="bg1"/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gradFill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bg1"/>
                  </a:gs>
                </a:gsLst>
                <a:lin ang="18900000" scaled="1"/>
              </a:gra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6917170-C9A3-2C1E-62E4-803A3BA964D7}"/>
              </a:ext>
            </a:extLst>
          </p:cNvPr>
          <p:cNvSpPr/>
          <p:nvPr/>
        </p:nvSpPr>
        <p:spPr>
          <a:xfrm>
            <a:off x="6005511" y="4455268"/>
            <a:ext cx="6005513" cy="2165214"/>
          </a:xfrm>
          <a:prstGeom prst="roundRect">
            <a:avLst>
              <a:gd name="adj" fmla="val 1162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">
                <a:srgbClr val="3D3F3F">
                  <a:alpha val="50000"/>
                </a:srgbClr>
              </a:gs>
              <a:gs pos="0">
                <a:srgbClr val="292A2A"/>
              </a:gs>
              <a:gs pos="100000">
                <a:schemeClr val="bg1"/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66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gradFill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bg1"/>
                  </a:gs>
                </a:gsLst>
                <a:lin ang="18900000" scaled="1"/>
              </a:gradFill>
            </a:endParaRP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A818A947-4DED-27BF-527D-718402E869CA}"/>
              </a:ext>
            </a:extLst>
          </p:cNvPr>
          <p:cNvSpPr/>
          <p:nvPr/>
        </p:nvSpPr>
        <p:spPr>
          <a:xfrm rot="8985927">
            <a:off x="11317438" y="260928"/>
            <a:ext cx="449262" cy="440169"/>
          </a:xfrm>
          <a:prstGeom prst="curvedRightArrow">
            <a:avLst>
              <a:gd name="adj1" fmla="val 21756"/>
              <a:gd name="adj2" fmla="val 56383"/>
              <a:gd name="adj3" fmla="val 66101"/>
            </a:avLst>
          </a:prstGeom>
          <a:solidFill>
            <a:srgbClr val="E50913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172E119-7F6E-30B9-C90A-4CF8BD20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83" y="326189"/>
            <a:ext cx="1349340" cy="42917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35F8F1-892B-D27A-EA87-E5EEAA8F778B}"/>
              </a:ext>
            </a:extLst>
          </p:cNvPr>
          <p:cNvSpPr/>
          <p:nvPr/>
        </p:nvSpPr>
        <p:spPr>
          <a:xfrm>
            <a:off x="9058274" y="2160663"/>
            <a:ext cx="2952750" cy="2165214"/>
          </a:xfrm>
          <a:prstGeom prst="roundRect">
            <a:avLst>
              <a:gd name="adj" fmla="val 1119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">
                <a:srgbClr val="3D3F3F">
                  <a:alpha val="50000"/>
                </a:srgbClr>
              </a:gs>
              <a:gs pos="0">
                <a:srgbClr val="292A2A"/>
              </a:gs>
              <a:gs pos="100000">
                <a:schemeClr val="bg1"/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66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gradFill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bg1"/>
                  </a:gs>
                </a:gsLst>
                <a:lin ang="18900000" scaled="1"/>
              </a:gra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3E73F3-00C0-F493-52BF-2F0423715F68}"/>
              </a:ext>
            </a:extLst>
          </p:cNvPr>
          <p:cNvSpPr/>
          <p:nvPr/>
        </p:nvSpPr>
        <p:spPr>
          <a:xfrm>
            <a:off x="604266" y="1162771"/>
            <a:ext cx="887939" cy="1307088"/>
          </a:xfrm>
          <a:prstGeom prst="roundRect">
            <a:avLst>
              <a:gd name="adj" fmla="val 1162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30000"/>
                </a:schemeClr>
              </a:gs>
              <a:gs pos="1000">
                <a:srgbClr val="3D3F3F">
                  <a:alpha val="50000"/>
                </a:srgbClr>
              </a:gs>
              <a:gs pos="0">
                <a:srgbClr val="292A2A"/>
              </a:gs>
              <a:gs pos="100000">
                <a:schemeClr val="bg1"/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66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gradFill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bg1"/>
                  </a:gs>
                </a:gsLst>
                <a:lin ang="189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7819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1024</TotalTime>
  <Words>20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patel</dc:creator>
  <cp:lastModifiedBy>meet patel</cp:lastModifiedBy>
  <cp:revision>10</cp:revision>
  <dcterms:created xsi:type="dcterms:W3CDTF">2024-05-08T21:54:26Z</dcterms:created>
  <dcterms:modified xsi:type="dcterms:W3CDTF">2024-05-10T07:09:54Z</dcterms:modified>
</cp:coreProperties>
</file>