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764B-08F5-452C-B2CC-750DED1E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727A-2F59-43E9-B293-90DCCE88D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DD12-F74C-4177-86C2-333E2147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395C-5208-4C95-B7B4-AA991FAF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BFB-CE17-4B86-9309-29173281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D18D-DB3F-46D3-9B2B-C2A043F0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58DA5-0C8C-4183-8CAF-3D00F0D03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9B11-4972-449B-BC69-949EA797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CF3F-9380-44F5-A143-527E7F53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C1B-1115-414F-A47D-CD6B265D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1855-4BFE-4BFE-B4F4-904E94CB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F33CA-CC0B-4308-9141-59639BB4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C0D8-DF30-40DF-84E7-99DA2E07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48E1-D6D7-4A0C-B29A-F0479CAC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22F9-68EE-4FC4-952C-991D6F9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98C-0D10-4833-AB0A-538AF64F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878B-8C2D-4402-B2D2-244E7FC7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8949-A70C-4E35-9D73-2E5AF5E8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6177-EFE9-48C0-9821-A718A424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7A34-4E45-4B6C-88B6-609B219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2A3-7B63-4BCE-B278-11B92114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B422-2C5C-4897-B95C-1384BAB6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33AF-445B-4B71-9EEC-1D52D23A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31F1-C212-4263-AB3F-CE07AAC6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FD02-7E15-4BBD-8AB1-F1871F35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CE9E-0A09-4A77-A76B-98C004A2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1B18-2598-444A-87E8-E48A81AD3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A5FC-D1FB-4F5C-BD6C-83264F13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ED13-438F-4235-A7C2-C95AF620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3A27-5F1C-480E-87EA-743D4AFF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0772-5EDF-4A18-B113-A4777565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A74-63DD-4B1C-975C-FAC269B7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C6DE-B9A3-44EB-B0E1-61AE68ED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D119E-E14A-49AC-9BA1-9FDCF90B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1B0A0-D6D6-4908-B15A-13F37287B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7B25-46CD-47B8-B190-3ABB4440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FD1D9-CBE3-4DC4-98FC-F87DA582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A5A71-50C6-4643-A74C-2193B9B6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FE0B9-CF87-4D67-8FB5-575997EF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84C8-1F33-4A9C-A7CB-1DA25A5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B1923-5E1A-4507-B8D3-23D266C9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406FC-50E3-4FD0-94B9-2588A7A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2C19E-A363-4D15-878C-7C252EBD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B6131-9A91-43E0-A2CA-1E1C6A52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47299-038A-47E9-B8CA-4853ACB1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7B5-7DA7-440E-BD8D-B8F6064C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C438-3F30-4756-9E4E-ED02603A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FBC5-605C-442B-8EF8-0EEF54A2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FADF-E09F-44D2-A85E-CB95A7A6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DD99A-81A7-4DF4-A80E-A5632E5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77F7-A52C-46CF-B6C9-E57FFA2F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BFCD-0FB0-4D99-99F8-836E258F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CA98-F64C-4C4F-86DF-46678465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C0B0F-FA11-4DEC-923E-933F72F93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9615D-7257-41FB-AAF9-D4CFA3DF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AF71-BD31-4230-980D-C71C4209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A121-9167-4205-AD8A-677656BB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C6AEF-0CDF-4C07-BAC9-A722B2FC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3A5AA-9ABD-49A7-8616-36806D9C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7FC8-6F10-4D0E-9A18-805EBC22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E6F8-A153-4B17-8C66-EB06BCF3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24A2-C9B6-4043-B900-678B557E3E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9BF5-2F09-46BD-AE08-732993EDA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852A-1A2A-4B73-91B7-2436830A3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2E08-AF79-4D5D-BD5B-876757A0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62EB-DED8-454E-B4EB-12AAF83C4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Smart Students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5F895-C721-489E-BDF7-2D3F28CB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 integrated learning project</a:t>
            </a:r>
          </a:p>
          <a:p>
            <a:r>
              <a:rPr lang="en-US" dirty="0"/>
              <a:t>Organization: ITIC Pty Ltd</a:t>
            </a:r>
          </a:p>
          <a:p>
            <a:r>
              <a:rPr lang="en-US" dirty="0"/>
              <a:t>Mentor: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Ivan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Bakhshayeshi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Intern: Meet Prajapati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AC56-9138-4C13-941B-FBFEEEF4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Conclusion &amp;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8851-49B0-4692-A67A-A36282DF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derived prediction results we can say that the model predicts some faces accurately and some does not.</a:t>
            </a:r>
          </a:p>
          <a:p>
            <a:r>
              <a:rPr lang="en-US" dirty="0"/>
              <a:t>For improving the predictions The more balanced dataset would be ideal.</a:t>
            </a:r>
          </a:p>
          <a:p>
            <a:r>
              <a:rPr lang="en-US" dirty="0"/>
              <a:t>Also, transfer learning can be used for already trained models and deploying them with certain features.</a:t>
            </a:r>
          </a:p>
          <a:p>
            <a:r>
              <a:rPr lang="en-US" dirty="0"/>
              <a:t>Future recommendations for the project would be to detect emotions of the faces and deploying the system into a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9806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18C4-C19D-4F5A-ABDB-764C0C7D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4B36-15C5-43E0-AA98-4A998DB1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L. Li, X. Mu, S. Li and H. Peng, "A Review of Face Recognition Technology," in IEEE Access, vol. 8, pp. 139110-139120, 2020, </a:t>
            </a:r>
            <a:r>
              <a:rPr lang="en-US" sz="2400" dirty="0" err="1"/>
              <a:t>doi</a:t>
            </a:r>
            <a:r>
              <a:rPr lang="en-US" sz="2400" dirty="0"/>
              <a:t>: 10.1109/ACCESS.2020.3011028. 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effectLst/>
              </a:rPr>
              <a:t>Moolayil</a:t>
            </a:r>
            <a:r>
              <a:rPr lang="en-US" sz="2400" dirty="0">
                <a:effectLst/>
              </a:rPr>
              <a:t>, J. J. (2020, May 23). </a:t>
            </a:r>
            <a:r>
              <a:rPr lang="en-US" sz="2400" i="1" dirty="0">
                <a:effectLst/>
              </a:rPr>
              <a:t>A layman's guide to deep convolutional Neural Networks</a:t>
            </a:r>
            <a:r>
              <a:rPr lang="en-US" sz="2400" dirty="0">
                <a:effectLst/>
              </a:rPr>
              <a:t>. Medium. Retrieved October 15, 2021, from https://towardsdatascience.com/a-laymans-guide-to-deep-convolutional-neural-networks-7e937628605f. 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effectLst/>
              </a:rPr>
              <a:t>Dumane</a:t>
            </a:r>
            <a:r>
              <a:rPr lang="en-US" sz="2400" dirty="0">
                <a:effectLst/>
              </a:rPr>
              <a:t>, G. (2020, December 11). </a:t>
            </a:r>
            <a:r>
              <a:rPr lang="en-US" sz="2400" i="1" dirty="0">
                <a:effectLst/>
              </a:rPr>
              <a:t>Image augmentation using python, </a:t>
            </a:r>
            <a:r>
              <a:rPr lang="en-US" sz="2400" i="1" dirty="0" err="1">
                <a:effectLst/>
              </a:rPr>
              <a:t>numpy</a:t>
            </a:r>
            <a:r>
              <a:rPr lang="en-US" sz="2400" i="1" dirty="0">
                <a:effectLst/>
              </a:rPr>
              <a:t>, </a:t>
            </a:r>
            <a:r>
              <a:rPr lang="en-US" sz="2400" i="1" dirty="0" err="1">
                <a:effectLst/>
              </a:rPr>
              <a:t>Opencv</a:t>
            </a:r>
            <a:r>
              <a:rPr lang="en-US" sz="2400" i="1" dirty="0">
                <a:effectLst/>
              </a:rPr>
              <a:t> and </a:t>
            </a:r>
            <a:r>
              <a:rPr lang="en-US" sz="2400" i="1" dirty="0" err="1">
                <a:effectLst/>
              </a:rPr>
              <a:t>Skimage</a:t>
            </a:r>
            <a:r>
              <a:rPr lang="en-US" sz="2400" dirty="0">
                <a:effectLst/>
              </a:rPr>
              <a:t>. Medium. Retrieved October 12, 2021, from https://towardsdatascience.com/image-augmentation-using-python-numpy-opencv-and-skimage-ef027e9898da.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6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8CA3-CC0B-4557-AB6A-D1DDC3C9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867F-747F-409B-99AC-3CB9C0C5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system that can track students attendance in an online class or in an examination.</a:t>
            </a:r>
          </a:p>
          <a:p>
            <a:r>
              <a:rPr lang="en-US" dirty="0"/>
              <a:t>Project deals with the problem of computer vision.</a:t>
            </a:r>
          </a:p>
          <a:p>
            <a:r>
              <a:rPr lang="en-US" dirty="0"/>
              <a:t>Requires tasks like detecting, transforming or modifying, and predicting the faces of students using deep neural network</a:t>
            </a:r>
          </a:p>
          <a:p>
            <a:r>
              <a:rPr lang="en-US" dirty="0"/>
              <a:t>The main objectives for building this system are to recognize students face and save the attendance record in a file for matching the student ID.</a:t>
            </a:r>
          </a:p>
        </p:txBody>
      </p:sp>
    </p:spTree>
    <p:extLst>
      <p:ext uri="{BB962C8B-B14F-4D97-AF65-F5344CB8AC3E}">
        <p14:creationId xmlns:p14="http://schemas.microsoft.com/office/powerpoint/2010/main" val="90057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2B31-5D6E-471E-9C0E-B71F7C12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66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Exploring computer vision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1634-3AA6-4935-A656-8C8BB054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As suggested, I commenced project with exploring the computer vision library ‘</a:t>
            </a:r>
            <a:r>
              <a:rPr lang="en-US" sz="2000" dirty="0" err="1"/>
              <a:t>OpenCv</a:t>
            </a:r>
            <a:r>
              <a:rPr lang="en-US" sz="2000" dirty="0"/>
              <a:t>’.</a:t>
            </a:r>
          </a:p>
          <a:p>
            <a:r>
              <a:rPr lang="en-US" sz="2000" dirty="0"/>
              <a:t>Reading and manipulating image, detecting faces in an image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6355D-2617-4564-AAE5-69D6A958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2527355"/>
            <a:ext cx="7553326" cy="36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39F-3D1F-4D66-9121-C46EAF33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81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Creating a dataset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FB4A-D030-413F-8937-FBB7739D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OpenCv</a:t>
            </a:r>
            <a:r>
              <a:rPr lang="en-US" dirty="0"/>
              <a:t> library functionality detecting and capturing 300 images of subject.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BBB83-E6BF-43C3-882A-1BF37DBB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2542991"/>
            <a:ext cx="6098960" cy="35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1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BC29-75C1-426C-8E9A-9F5F64D1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0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Reading and preprocessing dataset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A625F2-72EB-494F-9433-04AE390006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62" y="987424"/>
            <a:ext cx="6203850" cy="49371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9F39-858D-41B8-96C7-E5BC5A8FB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6715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 a function for preprocessing the dataset including resizing the images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 a loop which will read images of different formats from a single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 lists of images and labels and read images from a single directory of a dataset.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dataset contains images of other peers in internship.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330 images in total</a:t>
            </a:r>
          </a:p>
        </p:txBody>
      </p:sp>
    </p:spTree>
    <p:extLst>
      <p:ext uri="{BB962C8B-B14F-4D97-AF65-F5344CB8AC3E}">
        <p14:creationId xmlns:p14="http://schemas.microsoft.com/office/powerpoint/2010/main" val="198844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0B7A18-A36C-49E2-A3DB-B769DFB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Augmentation technique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45A957-6645-45D0-BD76-8E7B9DB7CB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7031"/>
            <a:ext cx="5181600" cy="298852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4670B5-0885-464C-B454-7A6483B1F4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73" y="1958957"/>
            <a:ext cx="4077053" cy="4084674"/>
          </a:xfrm>
        </p:spPr>
      </p:pic>
    </p:spTree>
    <p:extLst>
      <p:ext uri="{BB962C8B-B14F-4D97-AF65-F5344CB8AC3E}">
        <p14:creationId xmlns:p14="http://schemas.microsoft.com/office/powerpoint/2010/main" val="260307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68C1-C06E-40CF-AC26-18CB4204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Convolutional neural networks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52A2B8-3840-4CDB-973D-12323B5D24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6454"/>
            <a:ext cx="5181600" cy="25696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804CAD-37A0-446E-861B-594B564839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99140"/>
            <a:ext cx="5181600" cy="1804307"/>
          </a:xfrm>
        </p:spPr>
      </p:pic>
    </p:spTree>
    <p:extLst>
      <p:ext uri="{BB962C8B-B14F-4D97-AF65-F5344CB8AC3E}">
        <p14:creationId xmlns:p14="http://schemas.microsoft.com/office/powerpoint/2010/main" val="135870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756F-C869-4B7F-9BAD-8B907DD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Predicting faces and recording attendance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4CBF2-EB4E-4D87-BBA6-6C2DA5C32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513"/>
            <a:ext cx="5181600" cy="386756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CCD97C-28F3-41AA-A6CB-58C7B4CAB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9261"/>
            <a:ext cx="5181600" cy="14458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9721A-2CAE-49AE-8FC2-C725E28BB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3162"/>
            <a:ext cx="4237087" cy="13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024CD-5EFA-49C2-A626-F7A3ED4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Plotting the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B90B2B-C652-48EA-924E-9B5FAC311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86" y="1825625"/>
            <a:ext cx="5010428" cy="4351338"/>
          </a:xfrm>
        </p:spPr>
      </p:pic>
    </p:spTree>
    <p:extLst>
      <p:ext uri="{BB962C8B-B14F-4D97-AF65-F5344CB8AC3E}">
        <p14:creationId xmlns:p14="http://schemas.microsoft.com/office/powerpoint/2010/main" val="153901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417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Office Theme</vt:lpstr>
      <vt:lpstr> Smart Students Attendance System</vt:lpstr>
      <vt:lpstr> Project description</vt:lpstr>
      <vt:lpstr>Exploring computer vision library</vt:lpstr>
      <vt:lpstr>Creating a dataset   </vt:lpstr>
      <vt:lpstr>Reading and preprocessing dataset</vt:lpstr>
      <vt:lpstr>Data Augmentation technique</vt:lpstr>
      <vt:lpstr>Convolutional neural networks model</vt:lpstr>
      <vt:lpstr>Predicting faces and recording attendance</vt:lpstr>
      <vt:lpstr>Plotting the results</vt:lpstr>
      <vt:lpstr>Conclusion &amp; 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Students Attendance System</dc:title>
  <dc:creator>Meet Prajapati</dc:creator>
  <cp:lastModifiedBy>Meet Prajapati</cp:lastModifiedBy>
  <cp:revision>1</cp:revision>
  <dcterms:created xsi:type="dcterms:W3CDTF">2021-10-27T13:07:38Z</dcterms:created>
  <dcterms:modified xsi:type="dcterms:W3CDTF">2021-10-27T13:21:46Z</dcterms:modified>
</cp:coreProperties>
</file>