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672257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Structure and Algorithm Innovative Assignment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448879" y="451461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A project done by :</a:t>
            </a:r>
            <a:endParaRPr lang="en-US" sz="2400" b="1" dirty="0" smtClean="0"/>
          </a:p>
          <a:p>
            <a:r>
              <a:rPr lang="en-US" sz="2400" b="1" dirty="0" smtClean="0"/>
              <a:t>19BCE246-Akshat Shah</a:t>
            </a:r>
            <a:endParaRPr lang="en-US" sz="2400" b="1" dirty="0" smtClean="0"/>
          </a:p>
          <a:p>
            <a:r>
              <a:rPr lang="en-US" sz="2400" b="1" dirty="0" smtClean="0"/>
              <a:t>19BCE289-Dhara Vaghela</a:t>
            </a:r>
            <a:endParaRPr lang="en-US" sz="2400" b="1" dirty="0" smtClean="0"/>
          </a:p>
          <a:p>
            <a:r>
              <a:rPr lang="en-US" sz="2400" b="1" dirty="0" smtClean="0"/>
              <a:t>19BCE299-Meet Vora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34905" y="2771335"/>
            <a:ext cx="9200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Employee Management System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cs typeface="Dubai"/>
              </a:rPr>
              <a:t>19BCE246</a:t>
            </a:r>
            <a:endParaRPr lang="en-GB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20BIC096 and 19MCE161 is replaced</a:t>
            </a:r>
            <a:endParaRPr lang="en-US" dirty="0" smtClean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19BCE299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4"/>
          <p:cNvSpPr/>
          <p:nvPr/>
        </p:nvSpPr>
        <p:spPr>
          <a:xfrm>
            <a:off x="380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09874" y="265314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7" name="Straight Arrow Connector 6"/>
          <p:cNvCxnSpPr>
            <a:stCxn id="8" idx="2"/>
            <a:endCxn id="13" idx="0"/>
          </p:cNvCxnSpPr>
          <p:nvPr/>
        </p:nvCxnSpPr>
        <p:spPr>
          <a:xfrm flipH="1">
            <a:off x="4663796" y="2018505"/>
            <a:ext cx="1586248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4"/>
          <p:cNvSpPr/>
          <p:nvPr/>
        </p:nvSpPr>
        <p:spPr>
          <a:xfrm>
            <a:off x="218459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87463" y="1470354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 flipH="1">
            <a:off x="3047234" y="744983"/>
            <a:ext cx="2065634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755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668006" y="265314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19MCE161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842" y="552804"/>
            <a:ext cx="3660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a node with 1 child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5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>
                <a:solidFill>
                  <a:schemeClr val="bg1"/>
                </a:solidFill>
                <a:cs typeface="Dubai"/>
              </a:rPr>
              <a:t>19BCE246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19BCE299 and 19BCE289 is replaced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4"/>
          <p:cNvSpPr/>
          <p:nvPr/>
        </p:nvSpPr>
        <p:spPr>
          <a:xfrm>
            <a:off x="218459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87463" y="14703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 flipH="1">
            <a:off x="3047234" y="744983"/>
            <a:ext cx="2065634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755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DELETION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668006" y="265314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19MCE161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842" y="552804"/>
            <a:ext cx="366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a node with 2 children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5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>
                <a:solidFill>
                  <a:schemeClr val="bg1"/>
                </a:solidFill>
                <a:cs typeface="Dubai"/>
              </a:rPr>
              <a:t>19BCE246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19BCE299 and 19BCE289 is replaced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4"/>
          <p:cNvSpPr/>
          <p:nvPr/>
        </p:nvSpPr>
        <p:spPr>
          <a:xfrm>
            <a:off x="218459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87463" y="14703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 flipH="1">
            <a:off x="3047234" y="744983"/>
            <a:ext cx="2065634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755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DELETION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668006" y="265314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19MCE161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842" y="552804"/>
            <a:ext cx="366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a node with 2 children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  <a:p>
            <a:pPr algn="l"/>
            <a:endParaRPr lang="en-GB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19BCE246 and 18BME147 is replaced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755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668006" y="265314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19MCE161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842" y="552804"/>
            <a:ext cx="3660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a root node with 2 children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  <a:p>
            <a:pPr algn="l"/>
            <a:endParaRPr lang="en-GB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19BCE289 and 19MCE161 is replaced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5640469" y="1406884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743673" y="1493083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19MCE161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842" y="552804"/>
            <a:ext cx="3660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a node with 1 children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18BME147 and 19MCE161 is replaced</a:t>
            </a:r>
            <a:endParaRPr lang="en-US" dirty="0"/>
          </a:p>
        </p:txBody>
      </p:sp>
      <p:sp>
        <p:nvSpPr>
          <p:cNvPr id="19" name="Rectangle: Rounded Corners 4"/>
          <p:cNvSpPr/>
          <p:nvPr/>
        </p:nvSpPr>
        <p:spPr>
          <a:xfrm>
            <a:off x="4030034" y="35600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160533" y="442206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19MCE161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842" y="552804"/>
            <a:ext cx="3660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a node with 1 children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cs typeface="Dubai"/>
              </a:rPr>
              <a:t>19BCE246</a:t>
            </a:r>
            <a:endParaRPr lang="en-GB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1008657"/>
            <a:ext cx="3142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Inserting root node employee with ID - 19BCE246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cs typeface="Dubai"/>
              </a:rPr>
              <a:t>19BCE246</a:t>
            </a:r>
            <a:endParaRPr lang="en-GB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934135"/>
            <a:ext cx="31591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Inserting 19BCE299 as a Right Node of 19BCE246</a:t>
            </a:r>
            <a:endParaRPr lang="en-US" dirty="0" smtClean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19BCE299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2"/>
            <a:endCxn id="8" idx="0"/>
          </p:cNvCxnSpPr>
          <p:nvPr/>
        </p:nvCxnSpPr>
        <p:spPr>
          <a:xfrm rot="16200000" flipH="1">
            <a:off x="5375374" y="482477"/>
            <a:ext cx="612164" cy="113717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cs typeface="Dubai"/>
              </a:rPr>
              <a:t>19BCE246</a:t>
            </a:r>
            <a:endParaRPr lang="en-GB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1065122"/>
            <a:ext cx="3142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Inserting 19BCE289 as a Left Node of 19BCE299</a:t>
            </a:r>
            <a:endParaRPr lang="en-US" dirty="0" smtClean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19BCE299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2"/>
            <a:endCxn id="8" idx="0"/>
          </p:cNvCxnSpPr>
          <p:nvPr/>
        </p:nvCxnSpPr>
        <p:spPr>
          <a:xfrm rot="16200000" flipH="1">
            <a:off x="5375374" y="482477"/>
            <a:ext cx="612164" cy="113717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4"/>
          <p:cNvSpPr/>
          <p:nvPr/>
        </p:nvSpPr>
        <p:spPr>
          <a:xfrm>
            <a:off x="380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09874" y="265314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7" name="Straight Arrow Connector 6"/>
          <p:cNvCxnSpPr>
            <a:stCxn id="8" idx="2"/>
            <a:endCxn id="13" idx="0"/>
          </p:cNvCxnSpPr>
          <p:nvPr/>
        </p:nvCxnSpPr>
        <p:spPr>
          <a:xfrm flipH="1">
            <a:off x="4663796" y="2018505"/>
            <a:ext cx="1586248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3" idx="0"/>
          </p:cNvCxnSpPr>
          <p:nvPr/>
        </p:nvCxnSpPr>
        <p:spPr>
          <a:xfrm rot="10800000" flipV="1">
            <a:off x="4663796" y="2040978"/>
            <a:ext cx="1584604" cy="512318"/>
          </a:xfrm>
          <a:prstGeom prst="curvedConnector2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5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>
                <a:solidFill>
                  <a:schemeClr val="bg1"/>
                </a:solidFill>
                <a:cs typeface="Dubai"/>
              </a:rPr>
              <a:t>19BCE246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710816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Inserting 18BME147 as a Left Node of 19BCE246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19BCE299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4"/>
          <p:cNvSpPr/>
          <p:nvPr/>
        </p:nvSpPr>
        <p:spPr>
          <a:xfrm>
            <a:off x="380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09874" y="265314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7" name="Straight Arrow Connector 6"/>
          <p:cNvCxnSpPr>
            <a:stCxn id="8" idx="2"/>
            <a:endCxn id="13" idx="0"/>
          </p:cNvCxnSpPr>
          <p:nvPr/>
        </p:nvCxnSpPr>
        <p:spPr>
          <a:xfrm flipH="1">
            <a:off x="4663796" y="2018505"/>
            <a:ext cx="1586248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4"/>
          <p:cNvSpPr/>
          <p:nvPr/>
        </p:nvSpPr>
        <p:spPr>
          <a:xfrm>
            <a:off x="218459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87463" y="14703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 flipH="1">
            <a:off x="3047234" y="744983"/>
            <a:ext cx="2065634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2"/>
            <a:endCxn id="16" idx="0"/>
          </p:cNvCxnSpPr>
          <p:nvPr/>
        </p:nvCxnSpPr>
        <p:spPr>
          <a:xfrm rot="5400000">
            <a:off x="3773969" y="18248"/>
            <a:ext cx="612164" cy="2065634"/>
          </a:xfrm>
          <a:prstGeom prst="curvedConnector3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cs typeface="Dubai"/>
              </a:rPr>
              <a:t>19BCE246</a:t>
            </a:r>
            <a:endParaRPr lang="en-GB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Inserting 20BIC096 as a Right Node of 19BCE299</a:t>
            </a:r>
            <a:endParaRPr lang="en-US" dirty="0" smtClean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19BCE299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4"/>
          <p:cNvSpPr/>
          <p:nvPr/>
        </p:nvSpPr>
        <p:spPr>
          <a:xfrm>
            <a:off x="380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09874" y="265314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7" name="Straight Arrow Connector 6"/>
          <p:cNvCxnSpPr>
            <a:stCxn id="8" idx="2"/>
            <a:endCxn id="13" idx="0"/>
          </p:cNvCxnSpPr>
          <p:nvPr/>
        </p:nvCxnSpPr>
        <p:spPr>
          <a:xfrm flipH="1">
            <a:off x="4663796" y="2018505"/>
            <a:ext cx="1586248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4"/>
          <p:cNvSpPr/>
          <p:nvPr/>
        </p:nvSpPr>
        <p:spPr>
          <a:xfrm>
            <a:off x="218459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87463" y="1470354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 flipH="1">
            <a:off x="3047234" y="744983"/>
            <a:ext cx="2065634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755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672842" y="2650015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20BIC096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5375374" y="482477"/>
            <a:ext cx="612164" cy="113717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curvedConnector2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000" b="1" dirty="0">
                <a:solidFill>
                  <a:schemeClr val="bg1"/>
                </a:solidFill>
                <a:cs typeface="Dubai"/>
              </a:rPr>
              <a:t>19BCE246</a:t>
            </a:r>
            <a:endParaRPr lang="en-GB" sz="2000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Inserting 16MEC139 as a Left Node of 19BCE246</a:t>
            </a:r>
            <a:endParaRPr lang="en-US" sz="2000" dirty="0" smtClean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000" b="1" dirty="0" smtClean="0">
                <a:solidFill>
                  <a:schemeClr val="bg1"/>
                </a:solidFill>
                <a:cs typeface="Dubai"/>
              </a:rPr>
              <a:t>19BCE299</a:t>
            </a:r>
            <a:endParaRPr lang="en-GB" sz="2000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4"/>
          <p:cNvSpPr/>
          <p:nvPr/>
        </p:nvSpPr>
        <p:spPr>
          <a:xfrm>
            <a:off x="380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4" name="TextBox 13"/>
          <p:cNvSpPr txBox="1"/>
          <p:nvPr/>
        </p:nvSpPr>
        <p:spPr>
          <a:xfrm>
            <a:off x="3909874" y="2653142"/>
            <a:ext cx="2743200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000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sz="2000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7" name="Straight Arrow Connector 6"/>
          <p:cNvCxnSpPr>
            <a:stCxn id="8" idx="2"/>
            <a:endCxn id="13" idx="0"/>
          </p:cNvCxnSpPr>
          <p:nvPr/>
        </p:nvCxnSpPr>
        <p:spPr>
          <a:xfrm flipH="1">
            <a:off x="4663796" y="2018505"/>
            <a:ext cx="1586248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4"/>
          <p:cNvSpPr/>
          <p:nvPr/>
        </p:nvSpPr>
        <p:spPr>
          <a:xfrm>
            <a:off x="218459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7" name="TextBox 16"/>
          <p:cNvSpPr txBox="1"/>
          <p:nvPr/>
        </p:nvSpPr>
        <p:spPr>
          <a:xfrm>
            <a:off x="2187463" y="1470354"/>
            <a:ext cx="2743200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000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sz="2000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 flipH="1">
            <a:off x="3047234" y="744983"/>
            <a:ext cx="2065634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755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" name="TextBox 19"/>
          <p:cNvSpPr txBox="1"/>
          <p:nvPr/>
        </p:nvSpPr>
        <p:spPr>
          <a:xfrm>
            <a:off x="7672842" y="2650015"/>
            <a:ext cx="2743200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000" b="1" dirty="0" smtClean="0">
                <a:solidFill>
                  <a:schemeClr val="bg1"/>
                </a:solidFill>
                <a:cs typeface="Dubai"/>
              </a:rPr>
              <a:t>20BIC096</a:t>
            </a:r>
            <a:endParaRPr lang="en-GB" sz="2000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0" name="Straight Arrow Connector 9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INSERTION</a:t>
            </a:r>
            <a:endParaRPr lang="en-US" sz="2000" dirty="0" smtClean="0"/>
          </a:p>
        </p:txBody>
      </p:sp>
      <p:sp>
        <p:nvSpPr>
          <p:cNvPr id="23" name="Rectangle: Rounded Corners 4"/>
          <p:cNvSpPr/>
          <p:nvPr/>
        </p:nvSpPr>
        <p:spPr>
          <a:xfrm>
            <a:off x="408635" y="2550168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2" name="Straight Arrow Connector 11"/>
          <p:cNvCxnSpPr>
            <a:stCxn id="16" idx="2"/>
            <a:endCxn id="23" idx="0"/>
          </p:cNvCxnSpPr>
          <p:nvPr/>
        </p:nvCxnSpPr>
        <p:spPr>
          <a:xfrm flipH="1">
            <a:off x="1271276" y="2018505"/>
            <a:ext cx="1775958" cy="53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217" y="2664940"/>
            <a:ext cx="2743200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000" b="1" dirty="0" smtClean="0">
                <a:solidFill>
                  <a:schemeClr val="bg1"/>
                </a:solidFill>
                <a:cs typeface="Dubai"/>
              </a:rPr>
              <a:t>16MEC139</a:t>
            </a:r>
            <a:endParaRPr lang="en-GB" sz="2000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3773969" y="18248"/>
            <a:ext cx="612164" cy="2065634"/>
          </a:xfrm>
          <a:prstGeom prst="curvedConnector3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" idx="2"/>
            <a:endCxn id="23" idx="0"/>
          </p:cNvCxnSpPr>
          <p:nvPr/>
        </p:nvCxnSpPr>
        <p:spPr>
          <a:xfrm rot="5400000">
            <a:off x="1893424" y="1396357"/>
            <a:ext cx="531663" cy="1775958"/>
          </a:xfrm>
          <a:prstGeom prst="curvedConnector3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5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>
                <a:solidFill>
                  <a:schemeClr val="bg1"/>
                </a:solidFill>
                <a:cs typeface="Dubai"/>
              </a:rPr>
              <a:t>19BCE246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Inserting 19MCE161 as a Left Node of 20BIC096</a:t>
            </a:r>
            <a:endParaRPr lang="en-US" dirty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19BCE299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4"/>
          <p:cNvSpPr/>
          <p:nvPr/>
        </p:nvSpPr>
        <p:spPr>
          <a:xfrm>
            <a:off x="380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09874" y="265314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7" name="Straight Arrow Connector 6"/>
          <p:cNvCxnSpPr>
            <a:stCxn id="8" idx="2"/>
            <a:endCxn id="13" idx="0"/>
          </p:cNvCxnSpPr>
          <p:nvPr/>
        </p:nvCxnSpPr>
        <p:spPr>
          <a:xfrm flipH="1">
            <a:off x="4663796" y="2018505"/>
            <a:ext cx="1586248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4"/>
          <p:cNvSpPr/>
          <p:nvPr/>
        </p:nvSpPr>
        <p:spPr>
          <a:xfrm>
            <a:off x="218459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87463" y="14703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 flipH="1">
            <a:off x="3047234" y="744983"/>
            <a:ext cx="2065634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755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672842" y="265001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20BIC096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0" name="Straight Arrow Connector 9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INSERTION</a:t>
            </a:r>
            <a:endParaRPr lang="en-US" sz="2400" dirty="0"/>
          </a:p>
        </p:txBody>
      </p:sp>
      <p:sp>
        <p:nvSpPr>
          <p:cNvPr id="23" name="Rectangle: Rounded Corners 4"/>
          <p:cNvSpPr/>
          <p:nvPr/>
        </p:nvSpPr>
        <p:spPr>
          <a:xfrm>
            <a:off x="408635" y="2550168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>
            <a:stCxn id="16" idx="2"/>
            <a:endCxn id="23" idx="0"/>
          </p:cNvCxnSpPr>
          <p:nvPr/>
        </p:nvCxnSpPr>
        <p:spPr>
          <a:xfrm flipH="1">
            <a:off x="1271276" y="2018505"/>
            <a:ext cx="1775958" cy="53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217" y="266494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16MEC139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9" name="Rectangle: Rounded Corners 4"/>
          <p:cNvSpPr/>
          <p:nvPr/>
        </p:nvSpPr>
        <p:spPr>
          <a:xfrm>
            <a:off x="6250043" y="4044290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9" idx="2"/>
            <a:endCxn id="29" idx="0"/>
          </p:cNvCxnSpPr>
          <p:nvPr/>
        </p:nvCxnSpPr>
        <p:spPr>
          <a:xfrm flipH="1">
            <a:off x="7112684" y="3214654"/>
            <a:ext cx="1301112" cy="829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2978" y="41410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sz="2400" b="1" dirty="0" smtClean="0">
                <a:solidFill>
                  <a:schemeClr val="bg1"/>
                </a:solidFill>
                <a:cs typeface="Dubai"/>
              </a:rPr>
              <a:t>19MCE161</a:t>
            </a:r>
            <a:endParaRPr lang="en-GB" sz="2400" b="1" dirty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6200000" flipH="1">
            <a:off x="5375374" y="482477"/>
            <a:ext cx="612164" cy="1137176"/>
          </a:xfrm>
          <a:prstGeom prst="curvedConnector3">
            <a:avLst/>
          </a:prstGeom>
          <a:ln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6275972" y="2029742"/>
            <a:ext cx="2163752" cy="534791"/>
          </a:xfrm>
          <a:prstGeom prst="curvedConnector2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9" idx="2"/>
            <a:endCxn id="29" idx="0"/>
          </p:cNvCxnSpPr>
          <p:nvPr/>
        </p:nvCxnSpPr>
        <p:spPr>
          <a:xfrm rot="5400000">
            <a:off x="7348422" y="2978916"/>
            <a:ext cx="829636" cy="1301112"/>
          </a:xfrm>
          <a:prstGeom prst="curvedConnector3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3795" y="1257301"/>
            <a:ext cx="6672865" cy="4343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0227" y="83625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4369484" y="18347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>
                <a:solidFill>
                  <a:schemeClr val="bg1"/>
                </a:solidFill>
                <a:cs typeface="Dubai"/>
              </a:rPr>
              <a:t>19BCE246</a:t>
            </a:r>
            <a:endParaRPr lang="en-GB" b="1" dirty="0">
              <a:solidFill>
                <a:schemeClr val="bg1"/>
              </a:solidFill>
              <a:cs typeface="Duba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729" y="628054"/>
            <a:ext cx="314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Deleting 16MEC139</a:t>
            </a:r>
            <a:endParaRPr lang="en-US" dirty="0" smtClean="0"/>
          </a:p>
        </p:txBody>
      </p:sp>
      <p:sp>
        <p:nvSpPr>
          <p:cNvPr id="8" name="Rectangle: Rounded Corners 4"/>
          <p:cNvSpPr/>
          <p:nvPr/>
        </p:nvSpPr>
        <p:spPr>
          <a:xfrm>
            <a:off x="538740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526436" y="1456993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19BCE299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6" name="Straight Arrow Connector 5"/>
          <p:cNvCxnSpPr>
            <a:stCxn id="5" idx="2"/>
            <a:endCxn id="8" idx="0"/>
          </p:cNvCxnSpPr>
          <p:nvPr/>
        </p:nvCxnSpPr>
        <p:spPr>
          <a:xfrm>
            <a:off x="5112868" y="744983"/>
            <a:ext cx="1137176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4"/>
          <p:cNvSpPr/>
          <p:nvPr/>
        </p:nvSpPr>
        <p:spPr>
          <a:xfrm>
            <a:off x="380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09874" y="2653142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19BCE289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7" name="Straight Arrow Connector 6"/>
          <p:cNvCxnSpPr>
            <a:stCxn id="8" idx="2"/>
            <a:endCxn id="13" idx="0"/>
          </p:cNvCxnSpPr>
          <p:nvPr/>
        </p:nvCxnSpPr>
        <p:spPr>
          <a:xfrm flipH="1">
            <a:off x="4663796" y="2018505"/>
            <a:ext cx="1586248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4"/>
          <p:cNvSpPr/>
          <p:nvPr/>
        </p:nvSpPr>
        <p:spPr>
          <a:xfrm>
            <a:off x="2184593" y="1357147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87463" y="1470354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18BME147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1" name="Straight Arrow Connector 10"/>
          <p:cNvCxnSpPr>
            <a:stCxn id="5" idx="2"/>
            <a:endCxn id="16" idx="0"/>
          </p:cNvCxnSpPr>
          <p:nvPr/>
        </p:nvCxnSpPr>
        <p:spPr>
          <a:xfrm flipH="1">
            <a:off x="3047234" y="744983"/>
            <a:ext cx="2065634" cy="61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"/>
          <p:cNvSpPr/>
          <p:nvPr/>
        </p:nvSpPr>
        <p:spPr>
          <a:xfrm>
            <a:off x="7551155" y="2553296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672842" y="2650015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20BIC096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cxnSp>
        <p:nvCxnSpPr>
          <p:cNvPr id="10" name="Straight Arrow Connector 9"/>
          <p:cNvCxnSpPr>
            <a:endCxn id="19" idx="0"/>
          </p:cNvCxnSpPr>
          <p:nvPr/>
        </p:nvCxnSpPr>
        <p:spPr>
          <a:xfrm>
            <a:off x="6250044" y="2018505"/>
            <a:ext cx="2163752" cy="53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7729" y="91139"/>
            <a:ext cx="3314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 smtClean="0"/>
          </a:p>
        </p:txBody>
      </p:sp>
      <p:sp>
        <p:nvSpPr>
          <p:cNvPr id="29" name="Rectangle: Rounded Corners 4"/>
          <p:cNvSpPr/>
          <p:nvPr/>
        </p:nvSpPr>
        <p:spPr>
          <a:xfrm>
            <a:off x="6250043" y="4044290"/>
            <a:ext cx="1725281" cy="6613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stCxn id="19" idx="2"/>
            <a:endCxn id="29" idx="0"/>
          </p:cNvCxnSpPr>
          <p:nvPr/>
        </p:nvCxnSpPr>
        <p:spPr>
          <a:xfrm flipH="1">
            <a:off x="7112684" y="3214654"/>
            <a:ext cx="1301112" cy="829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2978" y="4141009"/>
            <a:ext cx="274320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GB" b="1" dirty="0" smtClean="0">
                <a:solidFill>
                  <a:schemeClr val="bg1"/>
                </a:solidFill>
                <a:cs typeface="Dubai"/>
              </a:rPr>
              <a:t>19MCE161</a:t>
            </a:r>
            <a:endParaRPr lang="en-GB" b="1" dirty="0" smtClean="0">
              <a:solidFill>
                <a:schemeClr val="bg1"/>
              </a:solidFill>
              <a:cs typeface="Duba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842" y="552804"/>
            <a:ext cx="36605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Deletion of a node with 0 children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0</TotalTime>
  <Words>1526</Words>
  <Application>WPS Presentation</Application>
  <PresentationFormat>Custom</PresentationFormat>
  <Paragraphs>187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Wingdings 2</vt:lpstr>
      <vt:lpstr>Wingdings</vt:lpstr>
      <vt:lpstr>Dubai</vt:lpstr>
      <vt:lpstr>Segoe Print</vt:lpstr>
      <vt:lpstr>Georgia Pro</vt:lpstr>
      <vt:lpstr>Georgia</vt:lpstr>
      <vt:lpstr>Microsoft YaHei</vt:lpstr>
      <vt:lpstr>Arial Unicode MS</vt:lpstr>
      <vt:lpstr>Calibri</vt:lpstr>
      <vt:lpstr>SlateVTI</vt:lpstr>
      <vt:lpstr>Data Structure and Algorithm Innovative Assignment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MEET VORA</cp:lastModifiedBy>
  <cp:revision>53</cp:revision>
  <dcterms:created xsi:type="dcterms:W3CDTF">2020-11-07T19:39:00Z</dcterms:created>
  <dcterms:modified xsi:type="dcterms:W3CDTF">2020-11-09T16:48:16Z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