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1323BA3-219D-4AAF-B8CA-825B34E141F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9A4B7D1-B514-435F-8274-5B58FA5F42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3BA3-219D-4AAF-B8CA-825B34E141F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B7D1-B514-435F-8274-5B58FA5F42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3BA3-219D-4AAF-B8CA-825B34E141F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B7D1-B514-435F-8274-5B58FA5F42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1323BA3-219D-4AAF-B8CA-825B34E141F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A4B7D1-B514-435F-8274-5B58FA5F42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1323BA3-219D-4AAF-B8CA-825B34E141F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9A4B7D1-B514-435F-8274-5B58FA5F42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3BA3-219D-4AAF-B8CA-825B34E141F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B7D1-B514-435F-8274-5B58FA5F42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3BA3-219D-4AAF-B8CA-825B34E141F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B7D1-B514-435F-8274-5B58FA5F42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323BA3-219D-4AAF-B8CA-825B34E141F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9A4B7D1-B514-435F-8274-5B58FA5F42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3BA3-219D-4AAF-B8CA-825B34E141F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B7D1-B514-435F-8274-5B58FA5F42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1323BA3-219D-4AAF-B8CA-825B34E141F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A4B7D1-B514-435F-8274-5B58FA5F426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323BA3-219D-4AAF-B8CA-825B34E141F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9A4B7D1-B514-435F-8274-5B58FA5F426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1323BA3-219D-4AAF-B8CA-825B34E141F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9A4B7D1-B514-435F-8274-5B58FA5F42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imageslive.co.uk/free_stock_image/alarm-clock-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0-07-20_Black_windup_alarm_clock_fa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0298" y="3714752"/>
            <a:ext cx="3055157" cy="3143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0"/>
            <a:ext cx="8001056" cy="1894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INNOVATIVE ASSIGNMENT</a:t>
            </a: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895" y="2636912"/>
            <a:ext cx="6696744" cy="359413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“Alarmy” GUI Interface using Tkinter </a:t>
            </a:r>
            <a:r>
              <a:rPr lang="en-IN" sz="2000" dirty="0">
                <a:solidFill>
                  <a:schemeClr val="tx1"/>
                </a:solidFill>
              </a:rPr>
              <a:t>and Pygame</a:t>
            </a:r>
            <a:r>
              <a:rPr lang="en-US" sz="2000" dirty="0">
                <a:solidFill>
                  <a:schemeClr val="tx1"/>
                </a:solidFill>
              </a:rPr>
              <a:t> in </a:t>
            </a:r>
            <a:r>
              <a:rPr lang="en-US" sz="2000" i="1" dirty="0">
                <a:solidFill>
                  <a:schemeClr val="tx1"/>
                </a:solidFill>
              </a:rPr>
              <a:t>Python.</a:t>
            </a:r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19BCE246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19BCE268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19BCE299</a:t>
            </a:r>
          </a:p>
          <a:p>
            <a:pPr algn="r"/>
            <a:endParaRPr lang="en-US" sz="2000" i="1" dirty="0"/>
          </a:p>
          <a:p>
            <a:pPr algn="r"/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925679-CF8B-4C2E-A22C-7DF8AA0B1C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2800" r="52310" b="24934"/>
          <a:stretch/>
        </p:blipFill>
        <p:spPr>
          <a:xfrm>
            <a:off x="0" y="0"/>
            <a:ext cx="4437866" cy="36450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DA333-4A65-42DB-981F-B5E5DAC526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9" t="20954" r="41927" b="7648"/>
          <a:stretch/>
        </p:blipFill>
        <p:spPr>
          <a:xfrm>
            <a:off x="4437866" y="-9832"/>
            <a:ext cx="4693651" cy="36450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4E503-EC01-4784-BDE5-14BA78112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6" t="23051" r="30796" b="26451"/>
          <a:stretch/>
        </p:blipFill>
        <p:spPr>
          <a:xfrm>
            <a:off x="-12482" y="3645024"/>
            <a:ext cx="4450348" cy="3212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CAAEC7-ADDD-43E4-B87B-F67F173908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3" t="23400" r="30313" b="26130"/>
          <a:stretch/>
        </p:blipFill>
        <p:spPr>
          <a:xfrm>
            <a:off x="4450348" y="3645024"/>
            <a:ext cx="4693651" cy="3212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922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7F94-559A-4FA5-9726-8A9B9579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692696"/>
            <a:ext cx="7467600" cy="1143000"/>
          </a:xfrm>
        </p:spPr>
        <p:txBody>
          <a:bodyPr/>
          <a:lstStyle/>
          <a:p>
            <a:pPr algn="ctr"/>
            <a:r>
              <a:rPr lang="en-US" b="1" dirty="0"/>
              <a:t>THANK YOU 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A7948-BA7C-4372-9E3D-A47C0A1EC9A6}"/>
              </a:ext>
            </a:extLst>
          </p:cNvPr>
          <p:cNvSpPr txBox="1"/>
          <p:nvPr/>
        </p:nvSpPr>
        <p:spPr>
          <a:xfrm>
            <a:off x="503548" y="4005064"/>
            <a:ext cx="8136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https://drive.google.com/drive/u/0/folders/19rBs4rUN1DzGgKGykIt5Uap8LuFPhniJ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B62D3-73CB-4B37-9F5A-EF78A6493645}"/>
              </a:ext>
            </a:extLst>
          </p:cNvPr>
          <p:cNvSpPr txBox="1"/>
          <p:nvPr/>
        </p:nvSpPr>
        <p:spPr>
          <a:xfrm>
            <a:off x="1331640" y="3635732"/>
            <a:ext cx="62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see the full execution of code, refer the following video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48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Project Statement &amp; Objective.</a:t>
            </a:r>
          </a:p>
          <a:p>
            <a:r>
              <a:rPr lang="en-US" dirty="0"/>
              <a:t>Description of Interface.</a:t>
            </a:r>
          </a:p>
          <a:p>
            <a:r>
              <a:rPr lang="en-US" dirty="0"/>
              <a:t>Packages Used.</a:t>
            </a:r>
          </a:p>
          <a:p>
            <a:r>
              <a:rPr lang="en-US" dirty="0"/>
              <a:t>Description of Code.</a:t>
            </a:r>
          </a:p>
          <a:p>
            <a:r>
              <a:rPr lang="en-US" dirty="0"/>
              <a:t>Execution Images.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111BB-ED3D-42C7-9DCF-5EAAC3B827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50613" y="3068960"/>
            <a:ext cx="3936187" cy="37147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22" y="11659"/>
            <a:ext cx="8258204" cy="95436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Project Statement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3953" y="1252008"/>
            <a:ext cx="4824536" cy="216294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Making an Alarm Clock </a:t>
            </a:r>
            <a:r>
              <a:rPr lang="en-IN" sz="2000" dirty="0"/>
              <a:t>which consists of</a:t>
            </a:r>
            <a:r>
              <a:rPr lang="en-US" sz="2000" dirty="0"/>
              <a:t> different tasks/quizzes/ games</a:t>
            </a:r>
            <a:r>
              <a:rPr lang="en-IN" sz="2000" dirty="0"/>
              <a:t>, which only on completion makes the alarm stop ringing.</a:t>
            </a: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237964"/>
            <a:ext cx="3500462" cy="2176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63BF66-73F1-4876-B88A-0E5D7ECDDB6C}"/>
              </a:ext>
            </a:extLst>
          </p:cNvPr>
          <p:cNvSpPr txBox="1"/>
          <p:nvPr/>
        </p:nvSpPr>
        <p:spPr>
          <a:xfrm>
            <a:off x="370618" y="3789040"/>
            <a:ext cx="825820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Alarmy </a:t>
            </a:r>
            <a:r>
              <a:rPr lang="en-IN" sz="2000" dirty="0"/>
              <a:t>GUI interface</a:t>
            </a:r>
            <a:r>
              <a:rPr lang="en-US" sz="2000" dirty="0"/>
              <a:t> is specially designed for those who sometimes again fall asleep after switching off the Alarm set by them. This </a:t>
            </a:r>
            <a:r>
              <a:rPr lang="en-IN" sz="2000" dirty="0"/>
              <a:t>GUI interface</a:t>
            </a:r>
            <a:r>
              <a:rPr lang="en-US" sz="2000" dirty="0"/>
              <a:t> makes users do some task on waking up so that the brain becomes active and not sleep again. This </a:t>
            </a:r>
            <a:r>
              <a:rPr lang="en-IN" sz="2000" dirty="0"/>
              <a:t>GUI interface</a:t>
            </a:r>
            <a:r>
              <a:rPr lang="en-US" sz="2000" dirty="0"/>
              <a:t> can be used by all the age group of people and also beneficial to all.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467600" cy="73730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Description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tx1"/>
                </a:solidFill>
              </a:rPr>
              <a:t>of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196752"/>
            <a:ext cx="8424936" cy="48245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100" dirty="0"/>
              <a:t>In this </a:t>
            </a:r>
            <a:r>
              <a:rPr lang="en-IN" sz="2100" dirty="0"/>
              <a:t>GUI interface</a:t>
            </a:r>
            <a:r>
              <a:rPr lang="en-US" sz="2100" dirty="0"/>
              <a:t> we let users set their time for Alarm to ring, when the alarm starts ringing users get choice whether to </a:t>
            </a:r>
            <a:r>
              <a:rPr lang="en-US" sz="2100" i="1" dirty="0"/>
              <a:t>play a game</a:t>
            </a:r>
            <a:r>
              <a:rPr lang="en-US" sz="2100" dirty="0"/>
              <a:t>, </a:t>
            </a:r>
            <a:r>
              <a:rPr lang="en-IN" sz="2100" dirty="0"/>
              <a:t>or </a:t>
            </a:r>
            <a:r>
              <a:rPr lang="en-US" sz="2100" dirty="0"/>
              <a:t>to answer some </a:t>
            </a:r>
            <a:r>
              <a:rPr lang="en-US" sz="2100" i="1" dirty="0"/>
              <a:t>basic mathematics questions</a:t>
            </a:r>
            <a:r>
              <a:rPr lang="en-US" sz="2100" dirty="0"/>
              <a:t> or to </a:t>
            </a:r>
            <a:r>
              <a:rPr lang="en-IN" sz="2100" dirty="0"/>
              <a:t>apply</a:t>
            </a:r>
            <a:r>
              <a:rPr lang="en-US" sz="2100" dirty="0"/>
              <a:t> for a </a:t>
            </a:r>
            <a:r>
              <a:rPr lang="en-US" sz="2100" i="1" dirty="0"/>
              <a:t>quiz</a:t>
            </a:r>
            <a:r>
              <a:rPr lang="en-US" sz="2100" dirty="0"/>
              <a:t>. Further quiz contains 3 options i.e. to </a:t>
            </a:r>
            <a:r>
              <a:rPr lang="en-IN" sz="2100" dirty="0"/>
              <a:t>apply</a:t>
            </a:r>
            <a:r>
              <a:rPr lang="en-US" sz="2100" dirty="0"/>
              <a:t> for a Science quiz, a General Knowledge quiz or an Odd One Out quiz. </a:t>
            </a:r>
          </a:p>
          <a:p>
            <a:pPr marL="0" indent="0" algn="just">
              <a:buNone/>
            </a:pPr>
            <a:r>
              <a:rPr lang="en-US" sz="2100" dirty="0"/>
              <a:t> </a:t>
            </a:r>
          </a:p>
          <a:p>
            <a:pPr algn="just"/>
            <a:r>
              <a:rPr lang="en-US" sz="2200" dirty="0"/>
              <a:t>Rules to make Alarm stop ringing:</a:t>
            </a:r>
          </a:p>
          <a:p>
            <a:pPr marL="457200" lvl="0" indent="-457200" algn="just">
              <a:buFont typeface="+mj-lt"/>
              <a:buAutoNum type="alphaLcParenR"/>
            </a:pPr>
            <a:r>
              <a:rPr lang="en-US" sz="1900" dirty="0"/>
              <a:t>On choosing Game to play, user needs to score a minimum of 5 points.</a:t>
            </a:r>
          </a:p>
          <a:p>
            <a:pPr marL="457200" lvl="0" indent="-457200" algn="just">
              <a:buFont typeface="+mj-lt"/>
              <a:buAutoNum type="alphaLcParenR"/>
            </a:pPr>
            <a:r>
              <a:rPr lang="en-US" sz="1900" dirty="0"/>
              <a:t>On choosing Mathematics, user needs to guess 5 correct answers out of many.</a:t>
            </a:r>
          </a:p>
          <a:p>
            <a:pPr marL="457200" lvl="0" indent="-457200" algn="just">
              <a:buFont typeface="+mj-lt"/>
              <a:buAutoNum type="alphaLcParenR"/>
            </a:pPr>
            <a:r>
              <a:rPr lang="en-US" sz="1900" dirty="0"/>
              <a:t>On choosing Quiz (any), user needs to correctly answer 3 out of 5 questions. </a:t>
            </a:r>
          </a:p>
          <a:p>
            <a:pPr marL="457200" lvl="0" indent="-457200" algn="just">
              <a:buFont typeface="+mj-lt"/>
              <a:buAutoNum type="alphaLcParenR"/>
            </a:pPr>
            <a:endParaRPr lang="en-US" sz="1900" dirty="0"/>
          </a:p>
          <a:p>
            <a:pPr algn="just"/>
            <a:r>
              <a:rPr lang="en-US" sz="2200" dirty="0"/>
              <a:t>Failing to complete any of the above mentioned tasks, Alarm clock will not stop ringing. Again user will be provided with choices as to whether to </a:t>
            </a:r>
            <a:r>
              <a:rPr lang="en-US" sz="2200" i="1" dirty="0"/>
              <a:t>play a game</a:t>
            </a:r>
            <a:r>
              <a:rPr lang="en-US" sz="2200" dirty="0"/>
              <a:t>, to answer some </a:t>
            </a:r>
            <a:r>
              <a:rPr lang="en-US" sz="2200" i="1" dirty="0"/>
              <a:t>basic mathematics questions</a:t>
            </a:r>
            <a:r>
              <a:rPr lang="en-US" sz="2200" dirty="0"/>
              <a:t> or to </a:t>
            </a:r>
            <a:r>
              <a:rPr lang="en-IN" sz="2200" dirty="0"/>
              <a:t>apply</a:t>
            </a:r>
            <a:r>
              <a:rPr lang="en-US" sz="2200" dirty="0"/>
              <a:t> for a </a:t>
            </a:r>
            <a:r>
              <a:rPr lang="en-US" sz="2200" i="1" dirty="0"/>
              <a:t>quiz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9"/>
            <a:ext cx="7467600" cy="72547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Packages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878436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from tkinter import * </a:t>
            </a:r>
            <a:endParaRPr lang="en-US" dirty="0"/>
          </a:p>
          <a:p>
            <a:pPr>
              <a:buNone/>
            </a:pPr>
            <a:r>
              <a:rPr lang="en-US" dirty="0"/>
              <a:t>		for importing everything from tkinter library.</a:t>
            </a:r>
          </a:p>
          <a:p>
            <a:r>
              <a:rPr lang="en-US" b="1" dirty="0"/>
              <a:t>from threading import *</a:t>
            </a:r>
          </a:p>
          <a:p>
            <a:pPr>
              <a:buNone/>
            </a:pPr>
            <a:r>
              <a:rPr lang="en-US" dirty="0"/>
              <a:t>		for importing everything from thread library</a:t>
            </a:r>
          </a:p>
          <a:p>
            <a:r>
              <a:rPr lang="en-US" b="1" dirty="0"/>
              <a:t>from </a:t>
            </a:r>
            <a:r>
              <a:rPr lang="en-US" b="1" dirty="0" err="1"/>
              <a:t>pygame</a:t>
            </a:r>
            <a:r>
              <a:rPr lang="en-US" b="1" dirty="0"/>
              <a:t> import mixer</a:t>
            </a:r>
            <a:endParaRPr lang="en-US" dirty="0"/>
          </a:p>
          <a:p>
            <a:pPr>
              <a:buNone/>
            </a:pPr>
            <a:r>
              <a:rPr lang="en-US" dirty="0"/>
              <a:t>		in order to play music/audio files in 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en-US" dirty="0" err="1"/>
              <a:t>pygame.mixer</a:t>
            </a:r>
            <a:r>
              <a:rPr lang="en-US" dirty="0"/>
              <a:t> is used</a:t>
            </a:r>
          </a:p>
          <a:p>
            <a:r>
              <a:rPr lang="en-US" b="1" dirty="0"/>
              <a:t>import </a:t>
            </a:r>
            <a:r>
              <a:rPr lang="en-US" b="1" dirty="0" err="1"/>
              <a:t>datetime</a:t>
            </a:r>
            <a:r>
              <a:rPr lang="en-US" b="1" dirty="0"/>
              <a:t> as </a:t>
            </a:r>
            <a:r>
              <a:rPr lang="en-US" b="1" dirty="0" err="1"/>
              <a:t>dt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datetime</a:t>
            </a:r>
            <a:r>
              <a:rPr lang="en-US" dirty="0"/>
              <a:t> module supplies classes to work with date and time.</a:t>
            </a:r>
          </a:p>
          <a:p>
            <a:r>
              <a:rPr lang="en-US" b="1" dirty="0"/>
              <a:t>import tkinter</a:t>
            </a:r>
            <a:endParaRPr lang="en-US" dirty="0"/>
          </a:p>
          <a:p>
            <a:pPr>
              <a:buNone/>
            </a:pPr>
            <a:r>
              <a:rPr lang="en-US" dirty="0"/>
              <a:t>		tkinter is the standard GUI library for Python.</a:t>
            </a:r>
          </a:p>
          <a:p>
            <a:r>
              <a:rPr lang="en-US" b="1" dirty="0"/>
              <a:t>import time</a:t>
            </a:r>
            <a:endParaRPr lang="en-US" dirty="0"/>
          </a:p>
          <a:p>
            <a:pPr>
              <a:buNone/>
            </a:pPr>
            <a:r>
              <a:rPr lang="en-US" dirty="0"/>
              <a:t>		allows us to handle various operations regarding time</a:t>
            </a:r>
          </a:p>
          <a:p>
            <a:r>
              <a:rPr lang="en-US" b="1" dirty="0"/>
              <a:t>import </a:t>
            </a:r>
            <a:r>
              <a:rPr lang="en-US" b="1" dirty="0" err="1"/>
              <a:t>pygame</a:t>
            </a:r>
            <a:endParaRPr lang="en-US" dirty="0"/>
          </a:p>
          <a:p>
            <a:pPr>
              <a:buNone/>
            </a:pPr>
            <a:r>
              <a:rPr lang="en-US" dirty="0"/>
              <a:t>		open-source cross-platform library for the development of multimedia </a:t>
            </a:r>
            <a:r>
              <a:rPr lang="en-IN" dirty="0"/>
              <a:t>GUI 	interface </a:t>
            </a:r>
            <a:r>
              <a:rPr lang="en-US" dirty="0"/>
              <a:t>locations</a:t>
            </a:r>
          </a:p>
          <a:p>
            <a:r>
              <a:rPr lang="en-US" b="1" dirty="0"/>
              <a:t>import random as r</a:t>
            </a:r>
            <a:endParaRPr lang="en-US" dirty="0"/>
          </a:p>
          <a:p>
            <a:pPr>
              <a:buNone/>
            </a:pPr>
            <a:r>
              <a:rPr lang="en-US" dirty="0"/>
              <a:t>		to generate random variables</a:t>
            </a:r>
          </a:p>
          <a:p>
            <a:r>
              <a:rPr lang="en-US" b="1" dirty="0"/>
              <a:t>import math as m</a:t>
            </a:r>
            <a:endParaRPr lang="en-US" dirty="0"/>
          </a:p>
          <a:p>
            <a:pPr>
              <a:buNone/>
            </a:pPr>
            <a:r>
              <a:rPr lang="en-US" dirty="0"/>
              <a:t>		to use various math functions like square root or trigonometric identities</a:t>
            </a:r>
          </a:p>
          <a:p>
            <a:r>
              <a:rPr lang="en-US" b="1" dirty="0"/>
              <a:t>import random</a:t>
            </a:r>
            <a:endParaRPr lang="en-US" dirty="0"/>
          </a:p>
          <a:p>
            <a:pPr>
              <a:buNone/>
            </a:pPr>
            <a:r>
              <a:rPr lang="en-US" dirty="0"/>
              <a:t>		to generate random variables</a:t>
            </a:r>
          </a:p>
          <a:p>
            <a:r>
              <a:rPr lang="en-US" b="1" dirty="0"/>
              <a:t>from PIL import </a:t>
            </a:r>
            <a:r>
              <a:rPr lang="en-US" b="1" dirty="0" err="1"/>
              <a:t>Image,ImageTk</a:t>
            </a:r>
            <a:endParaRPr lang="en-US" dirty="0"/>
          </a:p>
          <a:p>
            <a:pPr>
              <a:buNone/>
            </a:pPr>
            <a:r>
              <a:rPr lang="en-US" dirty="0"/>
              <a:t>		contains support to create and modify Tkinter BitmapImage and </a:t>
            </a:r>
            <a:r>
              <a:rPr lang="en-US" dirty="0" err="1"/>
              <a:t>PhotoImage</a:t>
            </a:r>
            <a:r>
              <a:rPr lang="en-US" dirty="0"/>
              <a:t> 	objects from PIL images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Description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1"/>
                </a:solidFill>
              </a:rPr>
              <a:t>of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2124"/>
            <a:ext cx="7715200" cy="56772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The code begins with the welcome page which uses simple tkinter API, then as the user clicks on the proceed button which calls the next window using functions </a:t>
            </a:r>
            <a:r>
              <a:rPr lang="en-US" sz="2000" i="1" dirty="0"/>
              <a:t>OpenWindow() , </a:t>
            </a:r>
            <a:r>
              <a:rPr lang="en-US" sz="2000" dirty="0"/>
              <a:t>this function has other sub functions like </a:t>
            </a:r>
            <a:r>
              <a:rPr lang="en-US" sz="2000" i="1" dirty="0"/>
              <a:t>play_music(), stop_music(), alarm() </a:t>
            </a:r>
            <a:r>
              <a:rPr lang="en-US" sz="2000" dirty="0"/>
              <a:t>etc.</a:t>
            </a:r>
          </a:p>
          <a:p>
            <a:pPr algn="just"/>
            <a:r>
              <a:rPr lang="en-US" sz="2000" dirty="0"/>
              <a:t>This sub functions are responsible for creating different windows. </a:t>
            </a:r>
            <a:r>
              <a:rPr lang="en-US" sz="2000" i="1" dirty="0"/>
              <a:t>alarm( )</a:t>
            </a:r>
            <a:r>
              <a:rPr lang="en-US" sz="2000" dirty="0"/>
              <a:t> creates window where the user sets alarm, and when its time the alarm starts playing music using </a:t>
            </a:r>
            <a:r>
              <a:rPr lang="en-US" sz="2000" i="1" dirty="0"/>
              <a:t>play_music() </a:t>
            </a:r>
            <a:r>
              <a:rPr lang="en-US" sz="2000" dirty="0"/>
              <a:t>function. The </a:t>
            </a:r>
            <a:r>
              <a:rPr lang="en-US" sz="2000" i="1" dirty="0"/>
              <a:t>play_music() </a:t>
            </a:r>
            <a:r>
              <a:rPr lang="en-US" sz="2000" dirty="0"/>
              <a:t>function creates a window which asks user to select the task in order to stop the alarm.</a:t>
            </a:r>
          </a:p>
          <a:p>
            <a:pPr algn="just"/>
            <a:r>
              <a:rPr lang="en-US" sz="2000" dirty="0"/>
              <a:t>On selecting the function the user is taken to a specific window on the basis of his task, when the requirement of that task I fulfilled the </a:t>
            </a:r>
            <a:r>
              <a:rPr lang="en-US" sz="2000" i="1" dirty="0"/>
              <a:t>stop_music()</a:t>
            </a:r>
            <a:r>
              <a:rPr lang="en-US" sz="2000" dirty="0"/>
              <a:t> function executes and the alarm stops if not then vice versa. </a:t>
            </a:r>
          </a:p>
          <a:p>
            <a:pPr algn="just"/>
            <a:r>
              <a:rPr lang="en-US" sz="2000" dirty="0"/>
              <a:t>After the alarm stops, </a:t>
            </a:r>
            <a:r>
              <a:rPr lang="en-US" sz="2000" i="1" dirty="0"/>
              <a:t>alarm()</a:t>
            </a:r>
            <a:r>
              <a:rPr lang="en-US" sz="2000" dirty="0"/>
              <a:t> checks whether the user has set alarm for other days, if yes then it ticks till alarm for those specific selected days is executed.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D9A3-CB79-458A-89C7-A964F79876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47664" y="3050958"/>
            <a:ext cx="6048672" cy="756084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EXECUTION</a:t>
            </a:r>
            <a:r>
              <a:rPr lang="en-US" sz="4400" dirty="0"/>
              <a:t> </a:t>
            </a:r>
            <a:r>
              <a:rPr lang="en-US" sz="4400" b="1" dirty="0">
                <a:solidFill>
                  <a:schemeClr val="tx1"/>
                </a:solidFill>
              </a:rPr>
              <a:t>IMAGES</a:t>
            </a:r>
            <a:endParaRPr lang="en-IN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4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C82931-6817-4D73-9D1B-A62062CF36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3" t="21885" r="16203" b="16516"/>
          <a:stretch/>
        </p:blipFill>
        <p:spPr>
          <a:xfrm>
            <a:off x="-1" y="3068960"/>
            <a:ext cx="9141429" cy="38525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3E7422E7-688D-4B3B-9879-31A3CA07A2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1" t="19712" r="38377" b="28437"/>
          <a:stretch/>
        </p:blipFill>
        <p:spPr>
          <a:xfrm>
            <a:off x="-899" y="0"/>
            <a:ext cx="3673880" cy="3068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C16B26-8998-48D6-A930-BBC9B3FA8F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0" t="9169" r="48555" b="34831"/>
          <a:stretch/>
        </p:blipFill>
        <p:spPr>
          <a:xfrm>
            <a:off x="3676450" y="6192"/>
            <a:ext cx="5464979" cy="30627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A54605-E473-4D15-A1FF-1D9B536E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" t="2987" r="52032" b="24215"/>
          <a:stretch/>
        </p:blipFill>
        <p:spPr>
          <a:xfrm>
            <a:off x="1388" y="0"/>
            <a:ext cx="4657062" cy="35663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D407D9-F3FA-4773-819A-DFF9C7E0C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81" t="19360" r="35432" b="42297"/>
          <a:stretch/>
        </p:blipFill>
        <p:spPr>
          <a:xfrm>
            <a:off x="4658451" y="0"/>
            <a:ext cx="4513943" cy="36276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84E3A-77C0-44AF-936A-3D15036E99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0" t="21418" r="48752" b="29583"/>
          <a:stretch/>
        </p:blipFill>
        <p:spPr>
          <a:xfrm>
            <a:off x="11199" y="3566367"/>
            <a:ext cx="4618855" cy="3291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CEF03F-8518-4997-82FE-0C7ECEB6DF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1" t="18333" r="50262" b="33666"/>
          <a:stretch/>
        </p:blipFill>
        <p:spPr>
          <a:xfrm>
            <a:off x="4658450" y="3627675"/>
            <a:ext cx="4485549" cy="3222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8643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266</TotalTime>
  <Words>694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Schoolbook</vt:lpstr>
      <vt:lpstr>Wingdings</vt:lpstr>
      <vt:lpstr>Wingdings 2</vt:lpstr>
      <vt:lpstr>Oriel</vt:lpstr>
      <vt:lpstr>INNOVATIVE ASSIGNMENT GROUP 14</vt:lpstr>
      <vt:lpstr>INDEX</vt:lpstr>
      <vt:lpstr>Project Statement &amp; Objective</vt:lpstr>
      <vt:lpstr>Description of Interface</vt:lpstr>
      <vt:lpstr>Packages Used</vt:lpstr>
      <vt:lpstr>Description of Code</vt:lpstr>
      <vt:lpstr>EXECUTION IMAGES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ASSIGNMENT</dc:title>
  <dc:creator>Somya Thacker</dc:creator>
  <cp:lastModifiedBy>MEET VORA</cp:lastModifiedBy>
  <cp:revision>16</cp:revision>
  <dcterms:created xsi:type="dcterms:W3CDTF">2021-04-29T05:37:59Z</dcterms:created>
  <dcterms:modified xsi:type="dcterms:W3CDTF">2021-05-01T08:11:20Z</dcterms:modified>
</cp:coreProperties>
</file>