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2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4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14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38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3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91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0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21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5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86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82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1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3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02/12/2024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2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6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02/12/2024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08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343C2-73E3-3A95-7F3B-B4E24832B594}"/>
              </a:ext>
            </a:extLst>
          </p:cNvPr>
          <p:cNvSpPr txBox="1"/>
          <p:nvPr/>
        </p:nvSpPr>
        <p:spPr>
          <a:xfrm>
            <a:off x="1066800" y="1568824"/>
            <a:ext cx="10219765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>
                <a:solidFill>
                  <a:srgbClr val="FFFF00"/>
                </a:solidFill>
              </a:rPr>
              <a:t>Hello..!</a:t>
            </a:r>
            <a:endParaRPr lang="en-IN" sz="239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17F2-B424-DE57-2DFF-B134C91A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88" y="76201"/>
            <a:ext cx="8284787" cy="963706"/>
          </a:xfrm>
        </p:spPr>
        <p:txBody>
          <a:bodyPr/>
          <a:lstStyle/>
          <a:p>
            <a:r>
              <a:rPr lang="en-US" dirty="0"/>
              <a:t>				</a:t>
            </a:r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Introduction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BE8E9-B6C0-6581-2FB7-25E00AE3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039907"/>
            <a:ext cx="9787825" cy="5468469"/>
          </a:xfrm>
        </p:spPr>
        <p:txBody>
          <a:bodyPr>
            <a:normAutofit/>
          </a:bodyPr>
          <a:lstStyle/>
          <a:p>
            <a:r>
              <a:rPr lang="en-US" sz="2800" b="1" dirty="0"/>
              <a:t>I am Meet Vaghela.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I belongs to Rajkot.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/>
              <a:t>I Came </a:t>
            </a:r>
            <a:r>
              <a:rPr lang="en-US" sz="2800" b="1" dirty="0"/>
              <a:t>here For Set </a:t>
            </a:r>
            <a:r>
              <a:rPr lang="en-US" sz="2800" b="1"/>
              <a:t>My Career and  </a:t>
            </a:r>
            <a:r>
              <a:rPr lang="en-US" sz="2800" b="1" dirty="0"/>
              <a:t>get Stable Life.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I am Too much Silent type person, because of Fear.</a:t>
            </a:r>
          </a:p>
          <a:p>
            <a:endParaRPr lang="en-US" sz="2800" b="1" dirty="0"/>
          </a:p>
          <a:p>
            <a:r>
              <a:rPr lang="en-US" sz="2800" b="1" dirty="0"/>
              <a:t>Can  not easily Express my emotions.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1338822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D19C-6470-6538-4164-7AD2DB87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6" y="112956"/>
            <a:ext cx="9404723" cy="909916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sz="5400" dirty="0"/>
              <a:t>    </a:t>
            </a:r>
            <a:r>
              <a:rPr lang="en-US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Like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DE97-D83C-3CAE-C2D4-41D09361D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362634"/>
            <a:ext cx="11510681" cy="5123329"/>
          </a:xfrm>
        </p:spPr>
        <p:txBody>
          <a:bodyPr>
            <a:normAutofit/>
          </a:bodyPr>
          <a:lstStyle/>
          <a:p>
            <a:r>
              <a:rPr lang="en-US" sz="2800" b="1" dirty="0"/>
              <a:t>Playing Piano</a:t>
            </a:r>
          </a:p>
          <a:p>
            <a:endParaRPr lang="en-US" sz="2400" b="1" dirty="0"/>
          </a:p>
          <a:p>
            <a:r>
              <a:rPr lang="en-US" sz="2400" b="1" dirty="0"/>
              <a:t>Listening Music Specific </a:t>
            </a:r>
            <a:r>
              <a:rPr lang="en-US" sz="2400" b="1" dirty="0" err="1"/>
              <a:t>Peacefull</a:t>
            </a:r>
            <a:r>
              <a:rPr lang="en-US" sz="2400" b="1" dirty="0"/>
              <a:t> Music, Calm Music like Arijit Singh’s Songs.</a:t>
            </a:r>
          </a:p>
          <a:p>
            <a:endParaRPr lang="en-US" sz="2400" b="1" dirty="0"/>
          </a:p>
          <a:p>
            <a:r>
              <a:rPr lang="en-US" sz="2800" b="1" dirty="0"/>
              <a:t>Cooking</a:t>
            </a:r>
          </a:p>
          <a:p>
            <a:endParaRPr lang="en-US" sz="2400" b="1" dirty="0"/>
          </a:p>
          <a:p>
            <a:r>
              <a:rPr lang="en-US" sz="2800" b="1" dirty="0"/>
              <a:t>Walk in Nature</a:t>
            </a:r>
          </a:p>
          <a:p>
            <a:endParaRPr lang="en-US" sz="2400" b="1" dirty="0"/>
          </a:p>
          <a:p>
            <a:r>
              <a:rPr lang="en-US" sz="2800" b="1" dirty="0"/>
              <a:t>Swimming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EE75D-C788-41BB-4EF1-BA5FB8AAF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388" y="2978973"/>
            <a:ext cx="5002306" cy="35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9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613A-41D9-9BD4-53F1-FB374D75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65" y="82922"/>
            <a:ext cx="9404723" cy="1151965"/>
          </a:xfrm>
        </p:spPr>
        <p:txBody>
          <a:bodyPr/>
          <a:lstStyle/>
          <a:p>
            <a:r>
              <a:rPr lang="en-US" dirty="0"/>
              <a:t>						       </a:t>
            </a:r>
            <a:r>
              <a:rPr lang="en-US" sz="6000" b="1" dirty="0">
                <a:solidFill>
                  <a:srgbClr val="FFFF00"/>
                </a:solidFill>
              </a:rPr>
              <a:t>I Hate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2983-EB0E-D81D-EE9C-4D72625E9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4354"/>
            <a:ext cx="10461159" cy="5011270"/>
          </a:xfrm>
        </p:spPr>
        <p:txBody>
          <a:bodyPr>
            <a:normAutofit/>
          </a:bodyPr>
          <a:lstStyle/>
          <a:p>
            <a:r>
              <a:rPr lang="en-US" sz="2800" b="1" dirty="0"/>
              <a:t>So Much Crowd</a:t>
            </a:r>
          </a:p>
          <a:p>
            <a:endParaRPr lang="en-US" sz="2800" b="1" dirty="0"/>
          </a:p>
          <a:p>
            <a:r>
              <a:rPr lang="en-US" sz="2800" b="1" dirty="0"/>
              <a:t>Hip-Hop Type Music</a:t>
            </a:r>
          </a:p>
          <a:p>
            <a:endParaRPr lang="en-US" sz="2800" b="1" dirty="0"/>
          </a:p>
          <a:p>
            <a:r>
              <a:rPr lang="en-IN" sz="2800" b="1" dirty="0"/>
              <a:t>Rudeness</a:t>
            </a:r>
          </a:p>
          <a:p>
            <a:endParaRPr lang="en-IN" sz="2800" b="1" dirty="0"/>
          </a:p>
          <a:p>
            <a:r>
              <a:rPr lang="en-IN" sz="2800" b="1" dirty="0"/>
              <a:t>Over Confidence me / Other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lang="en-IN" sz="2800" b="1" dirty="0"/>
              <a:t>Too much Taking</a:t>
            </a: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22484-2D99-B4DA-76F7-B4757F3E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55" y="1781733"/>
            <a:ext cx="3572852" cy="36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5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85A-7840-99D0-22E6-6D000F9E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029" y="134472"/>
            <a:ext cx="9404723" cy="896469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							I LOVE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F3A2-517A-D285-C9C2-4B508B1FE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147483"/>
            <a:ext cx="11716870" cy="5576046"/>
          </a:xfrm>
        </p:spPr>
        <p:txBody>
          <a:bodyPr>
            <a:normAutofit fontScale="92500" lnSpcReduction="10000"/>
          </a:bodyPr>
          <a:lstStyle/>
          <a:p>
            <a:r>
              <a:rPr lang="en-IN" sz="2800" b="1" dirty="0"/>
              <a:t>South Indian Food</a:t>
            </a:r>
          </a:p>
          <a:p>
            <a:endParaRPr lang="en-IN" sz="2800" b="1" dirty="0"/>
          </a:p>
          <a:p>
            <a:r>
              <a:rPr lang="en-IN" sz="2800" b="1" dirty="0"/>
              <a:t>Reading Books Like</a:t>
            </a:r>
          </a:p>
          <a:p>
            <a:pPr marL="0" indent="0">
              <a:buNone/>
            </a:pPr>
            <a:r>
              <a:rPr lang="en-IN" sz="2800" b="1" dirty="0"/>
              <a:t>History of Modern India</a:t>
            </a:r>
          </a:p>
          <a:p>
            <a:pPr marL="0" indent="0">
              <a:buNone/>
            </a:pPr>
            <a:r>
              <a:rPr lang="en-IN" sz="2800" b="1" dirty="0"/>
              <a:t>By- Bipin Chandra</a:t>
            </a:r>
          </a:p>
          <a:p>
            <a:endParaRPr lang="en-IN" sz="2800" b="1" dirty="0"/>
          </a:p>
          <a:p>
            <a:r>
              <a:rPr lang="en-IN" sz="2800" b="1" dirty="0"/>
              <a:t>Go out with Friends</a:t>
            </a:r>
          </a:p>
          <a:p>
            <a:endParaRPr lang="en-IN" sz="2800" b="1" dirty="0"/>
          </a:p>
          <a:p>
            <a:r>
              <a:rPr lang="en-IN" sz="2800" b="1" dirty="0"/>
              <a:t>Programming</a:t>
            </a:r>
          </a:p>
          <a:p>
            <a:pPr marL="0" indent="0">
              <a:buNone/>
            </a:pPr>
            <a:endParaRPr lang="en-IN" sz="2800" b="1" dirty="0"/>
          </a:p>
          <a:p>
            <a:r>
              <a:rPr lang="en-IN" sz="2800" b="1" dirty="0"/>
              <a:t>Watch </a:t>
            </a:r>
            <a:r>
              <a:rPr lang="en-IN" sz="2800" b="1" dirty="0" err="1"/>
              <a:t>Suspensefull</a:t>
            </a:r>
            <a:r>
              <a:rPr lang="en-IN" sz="2800" b="1" dirty="0"/>
              <a:t> Movies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1A11-6C61-B52F-5F14-6E808B80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29" y="1030941"/>
            <a:ext cx="3443559" cy="2649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8C33F-E02E-731A-7C53-BCC22FB73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69" y="1147483"/>
            <a:ext cx="3792071" cy="2532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895B8-2F57-CD91-43A3-2DA70B2A7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659" y="3796553"/>
            <a:ext cx="6078070" cy="26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9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5D6F-8A78-1F43-A6F0-E205F5DE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793" y="-566"/>
            <a:ext cx="9404723" cy="1008529"/>
          </a:xfrm>
        </p:spPr>
        <p:txBody>
          <a:bodyPr/>
          <a:lstStyle/>
          <a:p>
            <a:r>
              <a:rPr lang="en-US" dirty="0"/>
              <a:t>							</a:t>
            </a:r>
            <a:r>
              <a:rPr 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 Analysis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83B9-DE90-4DAD-7B15-D48D95EA1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76" y="932329"/>
            <a:ext cx="11914094" cy="532503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77106-8F18-B64E-E1B8-FE05536AFE51}"/>
              </a:ext>
            </a:extLst>
          </p:cNvPr>
          <p:cNvSpPr/>
          <p:nvPr/>
        </p:nvSpPr>
        <p:spPr>
          <a:xfrm>
            <a:off x="131528" y="1013011"/>
            <a:ext cx="5770187" cy="25818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B11A17-52B4-E4E2-C048-29676E005086}"/>
              </a:ext>
            </a:extLst>
          </p:cNvPr>
          <p:cNvSpPr/>
          <p:nvPr/>
        </p:nvSpPr>
        <p:spPr>
          <a:xfrm>
            <a:off x="5989823" y="1013010"/>
            <a:ext cx="5770187" cy="2581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WEAKNESS:</a:t>
            </a:r>
          </a:p>
          <a:p>
            <a:pPr algn="ctr"/>
            <a:endParaRPr lang="en-IN" sz="2000" b="1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Trouble in saying ‘NO’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Sometimes lack </a:t>
            </a:r>
            <a:r>
              <a:rPr lang="en-IN" sz="2400" b="1" dirty="0" err="1">
                <a:solidFill>
                  <a:srgbClr val="0070C0"/>
                </a:solidFill>
              </a:rPr>
              <a:t>Confidance</a:t>
            </a:r>
            <a:endParaRPr lang="en-IN" sz="2400" b="1" dirty="0">
              <a:solidFill>
                <a:srgbClr val="0070C0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Difficulty in asking for help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B353B-B25A-1077-CFC5-2E50DB50EA53}"/>
              </a:ext>
            </a:extLst>
          </p:cNvPr>
          <p:cNvSpPr/>
          <p:nvPr/>
        </p:nvSpPr>
        <p:spPr>
          <a:xfrm>
            <a:off x="180906" y="3820272"/>
            <a:ext cx="5770187" cy="2581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7B5BF-C270-EEAC-F37B-04FDCFBE9B15}"/>
              </a:ext>
            </a:extLst>
          </p:cNvPr>
          <p:cNvSpPr/>
          <p:nvPr/>
        </p:nvSpPr>
        <p:spPr>
          <a:xfrm>
            <a:off x="6063888" y="3820270"/>
            <a:ext cx="5770187" cy="25818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92A7B-3C94-62D0-5CFD-E8576D5EB72D}"/>
              </a:ext>
            </a:extLst>
          </p:cNvPr>
          <p:cNvSpPr txBox="1"/>
          <p:nvPr/>
        </p:nvSpPr>
        <p:spPr>
          <a:xfrm>
            <a:off x="131528" y="1149765"/>
            <a:ext cx="564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STRENGTHS:</a:t>
            </a:r>
          </a:p>
          <a:p>
            <a:pPr algn="ctr"/>
            <a:endParaRPr lang="en-IN" sz="2000" b="1" dirty="0">
              <a:solidFill>
                <a:schemeClr val="bg1"/>
              </a:solidFill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Focused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Supportive Family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Motivated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B0748-6564-AC6B-510F-A7A18A5A5DDB}"/>
              </a:ext>
            </a:extLst>
          </p:cNvPr>
          <p:cNvSpPr txBox="1"/>
          <p:nvPr/>
        </p:nvSpPr>
        <p:spPr>
          <a:xfrm>
            <a:off x="233080" y="4141692"/>
            <a:ext cx="55670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OPPERTUNITIES:</a:t>
            </a:r>
          </a:p>
          <a:p>
            <a:pPr algn="ctr"/>
            <a:endParaRPr lang="en-US" sz="24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Good Position at work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Growth in IT Field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FA2BB4-1A8B-5F33-7D8B-D2D0ADF73BF0}"/>
              </a:ext>
            </a:extLst>
          </p:cNvPr>
          <p:cNvSpPr txBox="1"/>
          <p:nvPr/>
        </p:nvSpPr>
        <p:spPr>
          <a:xfrm>
            <a:off x="6083952" y="3883196"/>
            <a:ext cx="5581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  </a:t>
            </a:r>
            <a:r>
              <a:rPr lang="en-US" sz="2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THREATS:</a:t>
            </a:r>
          </a:p>
          <a:p>
            <a:pPr algn="ctr"/>
            <a:endParaRPr lang="en-US" sz="2800" b="1" u="sng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My Self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 Fear</a:t>
            </a:r>
          </a:p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Sometimes lack of Knowledge</a:t>
            </a:r>
            <a:endParaRPr lang="en-IN" sz="20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2686789"/>
      </p:ext>
    </p:extLst>
  </p:cSld>
  <p:clrMapOvr>
    <a:masterClrMapping/>
  </p:clrMapOvr>
  <p:transition spd="slow">
    <p:cover/>
    <p:sndAc>
      <p:endSnd/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0941-82DD-C7A1-1685-3F02AD48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Belief System</a:t>
            </a:r>
            <a:endParaRPr lang="en-IN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D562-57B4-9A4F-7AD6-32B5F02D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9176"/>
            <a:ext cx="8946541" cy="4751295"/>
          </a:xfrm>
        </p:spPr>
        <p:txBody>
          <a:bodyPr>
            <a:normAutofit/>
          </a:bodyPr>
          <a:lstStyle/>
          <a:p>
            <a:r>
              <a:rPr lang="en-US" sz="3600" b="1" dirty="0"/>
              <a:t>       I Believe in , If You Trust Yourself Anything is Possible. Be Positive , Be Calm, Accept Situation And Keep </a:t>
            </a:r>
            <a:r>
              <a:rPr lang="en-US" sz="3600" b="1" dirty="0" err="1"/>
              <a:t>Smilling</a:t>
            </a:r>
            <a:r>
              <a:rPr lang="en-US" sz="3600" b="1" dirty="0"/>
              <a:t> in Life.</a:t>
            </a:r>
          </a:p>
          <a:p>
            <a:endParaRPr lang="en-US" sz="3200" b="1" dirty="0"/>
          </a:p>
          <a:p>
            <a:pPr lvl="8"/>
            <a:r>
              <a:rPr lang="en-US" sz="6000" b="1" dirty="0">
                <a:solidFill>
                  <a:srgbClr val="FF0000"/>
                </a:solidFill>
              </a:rPr>
              <a:t>Thank You .</a:t>
            </a:r>
            <a:endParaRPr lang="en-IN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6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endSnd/>
        </p:sndAc>
      </p:transition>
    </mc:Choice>
    <mc:Fallback xmlns="">
      <p:transition spd="med">
        <p:fade/>
        <p:sndAc>
          <p:endSnd/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274</TotalTime>
  <Words>224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PowerPoint Presentation</vt:lpstr>
      <vt:lpstr>    Self Introduction</vt:lpstr>
      <vt:lpstr>           I Like</vt:lpstr>
      <vt:lpstr>             I Hate</vt:lpstr>
      <vt:lpstr>            I LOVE</vt:lpstr>
      <vt:lpstr>       SWOT Analysis</vt:lpstr>
      <vt:lpstr>           Belief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Meet Vaghela</dc:creator>
  <cp:lastModifiedBy>Meet Vaghela</cp:lastModifiedBy>
  <cp:revision>49</cp:revision>
  <dcterms:created xsi:type="dcterms:W3CDTF">2024-02-01T04:05:11Z</dcterms:created>
  <dcterms:modified xsi:type="dcterms:W3CDTF">2024-02-12T10:23:02Z</dcterms:modified>
</cp:coreProperties>
</file>