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7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97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67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93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7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74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50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7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8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7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3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04/19/2024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1" y="714270"/>
            <a:ext cx="11188698" cy="1590675"/>
          </a:xfrm>
        </p:spPr>
        <p:txBody>
          <a:bodyPr>
            <a:normAutofit/>
          </a:bodyPr>
          <a:lstStyle/>
          <a:p>
            <a:r>
              <a:rPr lang="en-US" sz="7000" b="1" u="sng" dirty="0">
                <a:solidFill>
                  <a:schemeClr val="accent1">
                    <a:lumMod val="50000"/>
                  </a:schemeClr>
                </a:solidFill>
              </a:rPr>
              <a:t>Back End Developer(JAVA)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466870"/>
            <a:ext cx="10993546" cy="468233"/>
          </a:xfrm>
        </p:spPr>
        <p:txBody>
          <a:bodyPr>
            <a:normAutofit/>
          </a:bodyPr>
          <a:lstStyle/>
          <a:p>
            <a:r>
              <a:rPr lang="en-US" i="1" dirty="0"/>
              <a:t>-  </a:t>
            </a:r>
            <a:r>
              <a:rPr lang="en-US" sz="2400" b="1" i="1" dirty="0">
                <a:solidFill>
                  <a:schemeClr val="tx2"/>
                </a:solidFill>
              </a:rPr>
              <a:t>MEET  VAGHELA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A7D5A-3EB7-3E08-BA7C-F2BCE70D1F9E}"/>
              </a:ext>
            </a:extLst>
          </p:cNvPr>
          <p:cNvSpPr txBox="1"/>
          <p:nvPr/>
        </p:nvSpPr>
        <p:spPr>
          <a:xfrm>
            <a:off x="2076450" y="1950199"/>
            <a:ext cx="9477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1"/>
                </a:solidFill>
              </a:rPr>
              <a:t>THANK  YOU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74ED-3A7F-4DE1-147F-DC3F9647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35255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Back End Development ?</a:t>
            </a:r>
            <a:endParaRPr lang="en-IN" sz="48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A697-AF11-5EA3-15DF-F0A4826B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860" y="1885949"/>
            <a:ext cx="10018713" cy="43529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Back end Development refers to the server-side development of web and mobile applications. It involves  creating and maintaining the logic, databases and integration that power the application.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Significant milestone in the history of backend development was the emergence of the World Wide Web(WWW) in the late 20</a:t>
            </a:r>
            <a:r>
              <a:rPr lang="en-US" sz="2800" baseline="30000" dirty="0"/>
              <a:t>th</a:t>
            </a:r>
            <a:r>
              <a:rPr lang="en-US" sz="2800" dirty="0"/>
              <a:t> century.</a:t>
            </a:r>
          </a:p>
          <a:p>
            <a:endParaRPr lang="en-US" sz="2800" dirty="0"/>
          </a:p>
          <a:p>
            <a:r>
              <a:rPr lang="en-US" sz="2800" dirty="0"/>
              <a:t>Backend Development handles the behind-the-scenes operations that make application work, It includes task such as Data Management, Business Logic , Security, Testing etc.</a:t>
            </a:r>
          </a:p>
        </p:txBody>
      </p:sp>
    </p:spTree>
    <p:extLst>
      <p:ext uri="{BB962C8B-B14F-4D97-AF65-F5344CB8AC3E}">
        <p14:creationId xmlns:p14="http://schemas.microsoft.com/office/powerpoint/2010/main" val="1406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AAE7-C5FE-7DDB-210B-AE853166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0"/>
            <a:ext cx="10226673" cy="175259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Backend in Web and Mobile Apps</a:t>
            </a:r>
            <a:endParaRPr lang="en-IN" sz="44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F91C-930A-DE84-F806-04524324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9725"/>
            <a:ext cx="1001871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backend manages the storage, and manipulation of data , and ensure that application has access to the necessary information.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Backend code implements the business rules and processes that how the application functions such as authentication , payment processing and algorithmic calculation.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Backend System handle authentication and data encryption to protect sensitive information and prevent to unauthorized access.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Backend code can be developed in variety of programming languages like, JAVA, Python,  JavaScript(Node.js), Ruby, PHP, C#(ASP.NET) etc.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89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73BB-F80C-4C39-98EF-A9EE56AA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71450"/>
            <a:ext cx="10018713" cy="103822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 ?</a:t>
            </a:r>
            <a:r>
              <a:rPr lang="en-US" sz="4400" dirty="0"/>
              <a:t>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8570-C0BD-B7E4-F030-6125E6F3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33476"/>
            <a:ext cx="10018713" cy="51911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JAVA is most popular programming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JAVA is versatile and widely used  programming language with a rich history.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JAVA is Developed  by James Gosling while working at Sun Microsystems  in early 1990s, JAVA was initially called  “OAK”  but was later renamed JAVA.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It’s platform independent through use of byte code and the Java Virtual Machine, enabling “Write Once, Run  Anywhere “</a:t>
            </a:r>
            <a:r>
              <a:rPr lang="en-IN" sz="2800" dirty="0"/>
              <a:t> capability.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JAVA is an Object Oriented Programming , including such as classes, objects, inheritance, polymorphism, and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10726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95D9-6AA6-52EA-7E08-C6CD6851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8763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and Upcoming Trends</a:t>
            </a:r>
            <a:endParaRPr lang="en-IN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769B-E750-CA84-E8D6-09CF0DCD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0" y="1362074"/>
            <a:ext cx="10018713" cy="5305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It’s Very Huge and promising ,with both current and upcoming trends shaping its relevance in the software development 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Currently It’s Used in Mobile App Development, Enterprise Level Application, Desktop Application, Web based and Console based Application.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Future Trend JAVA continues to evolve with regular updates to language and platform independent.</a:t>
            </a:r>
          </a:p>
          <a:p>
            <a:endParaRPr lang="en-US" sz="2800" dirty="0"/>
          </a:p>
          <a:p>
            <a:r>
              <a:rPr lang="en-US" sz="2800" dirty="0"/>
              <a:t>While Python is often preferred for data science and machine learning tasks, JAVA is also gaining ground in this field through libraries like Deeplearning4j, MOA it’s tool for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8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46FA-63C2-CD30-D754-81B42B65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120015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Trends in JAVA Development</a:t>
            </a:r>
            <a:endParaRPr lang="en-IN" sz="44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6640-AB5F-9950-7B47-4D6F9ACA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6825"/>
            <a:ext cx="10018713" cy="54006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Through It’s framework like Spring Boot offer excellent support for developing microservices- based applications.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Kotlin Integration, through Kotlin is a modern programming language that interoperable with JAVA</a:t>
            </a:r>
            <a:r>
              <a:rPr lang="gu-IN" sz="3200" dirty="0"/>
              <a:t> </a:t>
            </a:r>
            <a:r>
              <a:rPr lang="en-US" sz="3200" dirty="0"/>
              <a:t>and gaining popularity in JAVA ecosystem.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JAVA also continues to be a impressive force in cloud computing.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442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3F24-27E8-A29C-E456-F78224E4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66675"/>
            <a:ext cx="10018713" cy="1343025"/>
          </a:xfrm>
        </p:spPr>
        <p:txBody>
          <a:bodyPr/>
          <a:lstStyle/>
          <a:p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 Choose JAVA</a:t>
            </a:r>
            <a:endParaRPr lang="en-IN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CBF1-9C99-BF06-A413-2744C861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7301"/>
            <a:ext cx="10018713" cy="5057774"/>
          </a:xfrm>
        </p:spPr>
        <p:txBody>
          <a:bodyPr>
            <a:normAutofit/>
          </a:bodyPr>
          <a:lstStyle/>
          <a:p>
            <a:r>
              <a:rPr lang="en-US" sz="2800" dirty="0"/>
              <a:t>Because I am Very Curious about learn logic building, Problem Solving and Programming and I have this skills that’s why.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My College Duration I also Participated in Hackathon and I got great results in JAVA.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 created Best Projects on It Like Online Shopping Website, Charity Donation Website and I gain good Knowledge of Problem Solving and Real World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748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17E-D76A-2349-D5F3-CE0760D1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1" y="1"/>
            <a:ext cx="10018713" cy="12192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at Tops Technologies</a:t>
            </a:r>
            <a:endParaRPr lang="en-IN" sz="48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88CB-C98D-D646-3C97-1050F6D0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0" y="1076325"/>
            <a:ext cx="10018713" cy="57816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 Learn Technical as well as Non Technical Skills from here like, Communication Skills, Problem Solving Skills and my all over Personality  Development.</a:t>
            </a:r>
          </a:p>
          <a:p>
            <a:endParaRPr lang="en-US" sz="2800" dirty="0"/>
          </a:p>
          <a:p>
            <a:r>
              <a:rPr lang="en-US" sz="2800" dirty="0"/>
              <a:t>I learn some Front end Technologies like HTML, CSS , Bootstrap and Fundamentals of Programming like C language , C++ Relational Database like MySQL and My Main Technology for study is Backend Development With JAVA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 also learn how to implement my skills on Real life Projects in Any Company and How To deal With others and how to stable in Professional Life.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8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64B0-1108-458E-7BCA-FE399E550B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4050" y="-1133475"/>
            <a:ext cx="8343900" cy="7248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endParaRPr lang="en-IN" b="1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95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202</TotalTime>
  <Words>619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Back End Developer(JAVA)</vt:lpstr>
      <vt:lpstr>What is Back End Development ?</vt:lpstr>
      <vt:lpstr>Importance of Backend in Web and Mobile Apps</vt:lpstr>
      <vt:lpstr>What is JAVA ? </vt:lpstr>
      <vt:lpstr>Current and Upcoming Trends</vt:lpstr>
      <vt:lpstr>New Trends in JAVA Development</vt:lpstr>
      <vt:lpstr>Why I Choose JAVA</vt:lpstr>
      <vt:lpstr>Learnings at Tops 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Developer(JAVA)</dc:title>
  <dc:creator>Meet Vaghela</dc:creator>
  <cp:lastModifiedBy>Meet Vaghela</cp:lastModifiedBy>
  <cp:revision>4</cp:revision>
  <dcterms:created xsi:type="dcterms:W3CDTF">2024-04-18T11:56:51Z</dcterms:created>
  <dcterms:modified xsi:type="dcterms:W3CDTF">2024-04-19T03:07:39Z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