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C4A9-8525-8503-C26A-898C5FE1B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BE621-3B4E-F621-124D-41DBABF2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6167-BB62-F7AE-5756-FAEAF1A9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823C-D928-B57A-B346-F2EEF4C1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9C9A-BDA6-6173-E9DA-03C2DE49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8884-080E-D326-D4B3-F270DDD4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397B0-6C9B-0AD8-3C14-C55011AD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4F9C7-7074-4B0B-2D24-A11D7FC4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D64E-1472-7136-6C00-38FEA4D1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B6C8-A9AC-2B26-33F3-1B9F544C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9FAE0-7284-E333-3744-AC03EE975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5630-1D1E-D40C-60EE-76E30DEB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A506-84D7-216E-13C6-732D6C03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D600-4347-62BA-9107-88DCF77B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C53B-829B-7AE9-C7EE-DD69C7C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8D6A-F540-066A-FC68-A7048725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1F1C-9DB8-9CB0-F0D3-24149D29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E0FC-F4F3-69DD-3798-E5498703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3BD4-0B93-9110-1122-F109D865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FA27-EA95-CC60-9D0A-CE062FC9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3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12DD-4569-B7B4-D0D3-BA4C58F9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0DE8-5E20-72FB-6F46-921994B5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7013-5A9E-A69C-DA8A-5A748D70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14C0-E46B-DD24-2276-4B6523C9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25EB0-0C43-CCAD-10F2-B0C20E3A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9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9F9-8F3B-21C5-8245-F29D917E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872-5AA8-0B9A-E5F6-FEB5023B8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123D-D45E-80AB-14A8-793589DE2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7C2E-62C9-ED7F-BCF6-82844AC8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A4-0F8A-A7B1-FE00-0FB89DA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6DBE5-3F1A-CE65-0CDF-225FA7E6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7AFB-8295-A6A9-6F40-69AD198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CFE6-A733-7CE7-370A-00E8B6CE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8BD4F-0D1E-4C59-266C-9CBB7A4F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59C52-826B-0067-1B5C-BCA4B12D3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A6D2A-132E-CF78-7636-047629AA3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B339B-921F-FE6C-9AEB-8F2B9F4A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87A8F-3762-9A59-EAF1-68A713B4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1DA11-6C8A-EAF7-8242-AE0C16C9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6CB-85FA-E6DE-C242-51DBB8A1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9091B-77E6-8F17-608B-C0946CF7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F702C-B361-38CA-D6A5-54E1FC30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2C555-F002-A88E-637D-C6296646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3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F095A-E592-2A19-C5DD-C321F8D9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0D2C3-2C81-E43E-6888-377A30F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EEFC-342A-BF42-9084-F730A98E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0584-2D61-FBE2-9A64-F9811092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BD49-5E60-F446-E773-04CC01CD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ABA4B-29A3-CC3D-4865-E7F18E0E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6A19-D26E-8314-2765-DAD2BEC6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831A-1698-4452-875E-9FE4880F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242A7-4F65-9EA7-5EEA-11F93C19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5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AC46-682E-D23F-5F19-BC4123CA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47B7C-9907-3FE0-7ABB-A0B2B781D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ED434-EF2A-9324-3C2E-D63BDC96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6D9F8-3AF9-0ED6-7771-D2C31BC7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64E68-D2F0-3324-33C0-9E88534E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C7ABA-B7C1-2130-DBDC-1C30406E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7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54AA-DBA8-81A5-48FE-3C6D3565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5741-C24F-6394-3903-3B455B2C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CB79-19A8-C126-9EA3-364C1F54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9909-C6D5-41F2-9310-0E10F6923F7E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E124-58CC-80E5-6B7D-E9B8F72DE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B89F-00E0-D733-C7C0-BD421E88A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24B8-ABF4-429F-9FD7-E728EFE30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7E1A-9AB1-C7D8-9103-0F52E218D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sadfsdf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F894-34B3-6A1F-1900-70BEEB1FF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79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sadfsdf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sadfsdf</dc:title>
  <dc:creator>meet sarvaiya</dc:creator>
  <cp:lastModifiedBy>meet sarvaiya</cp:lastModifiedBy>
  <cp:revision>1</cp:revision>
  <dcterms:created xsi:type="dcterms:W3CDTF">2024-02-27T04:04:29Z</dcterms:created>
  <dcterms:modified xsi:type="dcterms:W3CDTF">2024-02-27T04:04:33Z</dcterms:modified>
</cp:coreProperties>
</file>