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112" d="100"/>
          <a:sy n="112"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Muhammad Ojagzada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a:t>
            </a:r>
            <a:r>
              <a:rPr lang="en-US" dirty="0" err="1"/>
              <a:t>tranformation</a:t>
            </a:r>
            <a:endParaRPr lang="en-US"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06330621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925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Traffic Volume Prediction</vt:lpstr>
      <vt:lpstr>PowerPoint Presentation</vt:lpstr>
      <vt:lpstr>Architecture</vt:lpstr>
      <vt:lpstr>Data validation and tranformation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Muhammad Ojagzada</cp:lastModifiedBy>
  <cp:revision>1</cp:revision>
  <dcterms:created xsi:type="dcterms:W3CDTF">2022-08-04T10:40:39Z</dcterms:created>
  <dcterms:modified xsi:type="dcterms:W3CDTF">2022-08-04T13:17:57Z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