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Series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Presentor</a:t>
            </a:r>
            <a:r>
              <a:rPr lang="en-IN" dirty="0" smtClean="0"/>
              <a:t>: Krish C Naik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20" y="1414462"/>
            <a:ext cx="7924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1" y="1219334"/>
            <a:ext cx="7915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6" y="1187070"/>
            <a:ext cx="7934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7" y="1162721"/>
            <a:ext cx="8029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7" y="1259580"/>
            <a:ext cx="8001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35" y="1181435"/>
            <a:ext cx="7981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300162"/>
            <a:ext cx="8039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1252336"/>
            <a:ext cx="79533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8" y="1218664"/>
            <a:ext cx="8210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1" y="2479092"/>
            <a:ext cx="7985236" cy="33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13" y="1154939"/>
            <a:ext cx="8637162" cy="43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1269105"/>
            <a:ext cx="7886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923" y="1184857"/>
            <a:ext cx="7841736" cy="39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308949"/>
            <a:ext cx="8020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45" y="1269977"/>
            <a:ext cx="8067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311431"/>
            <a:ext cx="8020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14" y="1289564"/>
            <a:ext cx="8067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8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Time Series 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Krish Naik</dc:creator>
  <cp:lastModifiedBy>Krish Naik</cp:lastModifiedBy>
  <cp:revision>4</cp:revision>
  <dcterms:created xsi:type="dcterms:W3CDTF">2019-03-03T13:15:36Z</dcterms:created>
  <dcterms:modified xsi:type="dcterms:W3CDTF">2019-03-03T16:01:27Z</dcterms:modified>
</cp:coreProperties>
</file>