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Franklin Gothic" panose="020B0604020202020204" charset="0"/>
      <p:bold r:id="rId14"/>
    </p:embeddedFont>
    <p:embeddedFont>
      <p:font typeface="Libre Franklin" pitchFamily="2" charset="0"/>
      <p:regular r:id="rId15"/>
      <p:bold r:id="rId16"/>
      <p:italic r:id="rId17"/>
      <p:boldItalic r:id="rId18"/>
    </p:embeddedFont>
    <p:embeddedFont>
      <p:font typeface="Roboto Mono" panose="00000009000000000000" pitchFamily="49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marL="914400" lvl="1" indent="-310387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marL="1371600" lvl="2" indent="-304546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marL="1828800" lvl="3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marL="2286000" lvl="4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 b="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sz="2400" b="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sz="2800" b="0" i="0" u="none" strike="noStrike" cap="non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038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54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1" descr="Logo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et6499/Secure-Data-Hiding-In-Images-Using-Steganograph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2500"/>
              <a:buFont typeface="Arial"/>
              <a:buNone/>
            </a:pPr>
            <a:r>
              <a:rPr lang="en-US" sz="3200" b="1">
                <a:solidFill>
                  <a:srgbClr val="1CADE4"/>
                </a:solidFill>
                <a:latin typeface="Arial"/>
                <a:ea typeface="Arial"/>
                <a:cs typeface="Arial"/>
                <a:sym typeface="Arial"/>
              </a:rPr>
              <a:t>Secure Data Hiding In Images Using Steganography</a:t>
            </a:r>
            <a:endParaRPr b="1"/>
          </a:p>
        </p:txBody>
      </p:sp>
      <p:sp>
        <p:nvSpPr>
          <p:cNvPr id="97" name="Google Shape;97;p13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 sz="3200" b="1" i="0" u="none" strike="noStrike" cap="none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1696624" y="4513875"/>
            <a:ext cx="92676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 </a:t>
            </a: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Meet P</a:t>
            </a:r>
            <a:r>
              <a:rPr lang="en-US" sz="2000" b="1">
                <a:solidFill>
                  <a:schemeClr val="lt1"/>
                </a:solidFill>
              </a:rPr>
              <a:t>anchal</a:t>
            </a: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Student Name : </a:t>
            </a: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Meet Panchal</a:t>
            </a: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College Name &amp; Department : </a:t>
            </a:r>
            <a:endParaRPr sz="2000" b="1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Aditya Silver Oak Institute </a:t>
            </a:r>
            <a:r>
              <a:rPr lang="en-US" sz="2000" b="1">
                <a:solidFill>
                  <a:schemeClr val="lt1"/>
                </a:solidFill>
              </a:rPr>
              <a:t>of Technology,Computer Engineering</a:t>
            </a:r>
            <a:endParaRPr sz="2000" b="1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AI-Driven Steganography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Implementing deep learning models to optimize image selection and enhance security.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Quantum-Safe Encryption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Integrating encryption techniques resistant to future quantum computing threats.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Cloud-Based Steganography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Developing a </a:t>
            </a:r>
            <a:r>
              <a:rPr lang="en-US" b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web-based or cloud platform</a:t>
            </a:r>
            <a:r>
              <a:rPr lang="en-US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for secure online message hiding and retrieval.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Mobile Application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Expanding the project to </a:t>
            </a:r>
            <a:r>
              <a:rPr lang="en-US" b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Android &amp; iOS</a:t>
            </a:r>
            <a:r>
              <a:rPr lang="en-US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for on-the-go secure communication.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Multi-Layer Steganography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Embedding data across multiple images to further enhance security and detection resistance.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0" name="Google Shape;160;p22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7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 sz="4400" b="1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sz="6000" b="1">
                <a:solidFill>
                  <a:srgbClr val="1CADE4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6000">
              <a:solidFill>
                <a:srgbClr val="1CADE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Technology used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Wow factor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End users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Git-hub Link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305435" lvl="0" indent="-18859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452403" y="1237632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944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Secure communication is essential in today’s digital world. This project implements a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Python-based steganography tool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allows users to hide encrypted text messages inside images using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LSB steganography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 user-provided password ensures that only authorized users can extract the hidden message. The tool generates an encrypted image,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"EncryptedImage.png"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appears visually unchanged. A separate decryption module retrieves the message using the correct password, ensuring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 and secure communication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TECHNOLOGY  USED</a:t>
            </a:r>
            <a:endParaRPr sz="4400"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441671" y="1087378"/>
            <a:ext cx="11613485" cy="556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600" b="1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</a:pPr>
            <a:r>
              <a:rPr lang="en-US" sz="18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Programming Language:</a:t>
            </a:r>
            <a:r>
              <a:rPr lang="en-US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P</a:t>
            </a:r>
            <a:r>
              <a:rPr lang="en-US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ython.</a:t>
            </a:r>
            <a:endParaRPr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1CADE4"/>
              </a:buClr>
              <a:buSzPts val="1800"/>
              <a:buFont typeface="Arial"/>
              <a:buChar char="◼"/>
            </a:pPr>
            <a:r>
              <a:rPr lang="en-US" sz="18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Libraries:  </a:t>
            </a:r>
            <a:endParaRPr sz="1800" b="1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600" b="1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❏"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OpenCV (</a:t>
            </a:r>
            <a:r>
              <a:rPr lang="en-US" sz="16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cv2</a:t>
            </a: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For image processing and manipulation.</a:t>
            </a:r>
            <a:endParaRPr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0" lvl="0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❏"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NumPy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For handling image arrays and data conversion.</a:t>
            </a:r>
            <a:endParaRPr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0" lvl="0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❏"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Tkinter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For building the graphical user interface (GUI).</a:t>
            </a:r>
            <a:endParaRPr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800"/>
              <a:buFont typeface="Arial"/>
              <a:buChar char="◼"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Platform:</a:t>
            </a:r>
            <a:r>
              <a:rPr lang="en-US" sz="18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Windows.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0" lvl="0" indent="-333756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656"/>
              <a:buFont typeface="Arial"/>
              <a:buChar char="❏"/>
            </a:pPr>
            <a:r>
              <a:rPr lang="en-US" b="1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ystem type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- 64-bit operating system, x64-based processor.</a:t>
            </a:r>
            <a:endParaRPr sz="16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1CADE4"/>
              </a:buClr>
              <a:buSzPts val="1800"/>
              <a:buFont typeface="Arial"/>
              <a:buChar char="◼"/>
            </a:pPr>
            <a:r>
              <a:rPr lang="en-US" sz="18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Tools:</a:t>
            </a:r>
            <a:r>
              <a:rPr lang="en-US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Visual Studio Code.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2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WOW FACTORS</a:t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457200" lvl="0" indent="-37185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2256"/>
              <a:buChar char="➢"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Dual-Layer Security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Combines </a:t>
            </a:r>
            <a:r>
              <a:rPr lang="en-US" b="1">
                <a:solidFill>
                  <a:srgbClr val="1CADE4"/>
                </a:solidFill>
                <a:latin typeface="Arial"/>
                <a:ea typeface="Arial"/>
                <a:cs typeface="Arial"/>
                <a:sym typeface="Arial"/>
              </a:rPr>
              <a:t>LSB steganography with AES encryption</a:t>
            </a:r>
            <a:r>
              <a:rPr lang="en-US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, ensuring double protection for hidden messages.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782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2356"/>
              <a:buFont typeface="Arial"/>
              <a:buChar char="➢"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Password-Protected Extraction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Only users with the correct password can retrieve the hidden message, preventing unauthorized access.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2400"/>
              <a:buFont typeface="Arial"/>
              <a:buChar char="➢"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Undetectable Data Hiding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</a:t>
            </a:r>
            <a:r>
              <a:rPr lang="en-US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The encrypted image looks identical to the original, making it nearly impossible to detect the presence of hidden data.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2400"/>
              <a:buFont typeface="Arial"/>
              <a:buChar char="➢"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User-Friendly GUI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 simple </a:t>
            </a:r>
            <a:r>
              <a:rPr lang="en-US" b="1">
                <a:solidFill>
                  <a:srgbClr val="1CADE4"/>
                </a:solidFill>
                <a:latin typeface="Arial"/>
                <a:ea typeface="Arial"/>
                <a:cs typeface="Arial"/>
                <a:sym typeface="Arial"/>
              </a:rPr>
              <a:t>Tkinter-based interface</a:t>
            </a:r>
            <a:r>
              <a:rPr lang="en-US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makes encryption and decryption easy for all users.</a:t>
            </a:r>
            <a:endParaRPr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2400"/>
              <a:buFont typeface="Arial"/>
              <a:buChar char="➢"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Versatile Image Support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Works with </a:t>
            </a:r>
            <a:r>
              <a:rPr lang="en-US" b="1">
                <a:solidFill>
                  <a:srgbClr val="1CADE4"/>
                </a:solidFill>
                <a:latin typeface="Arial"/>
                <a:ea typeface="Arial"/>
                <a:cs typeface="Arial"/>
                <a:sym typeface="Arial"/>
              </a:rPr>
              <a:t>JPEG and PNG formats</a:t>
            </a:r>
            <a:r>
              <a:rPr lang="en-US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, allowing flexibility in secure communication.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END USERS</a:t>
            </a: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15144" algn="l" rtl="0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Government Agencies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For secure intelligence communication and confidential data exchange.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15144" algn="l" rtl="0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Corporations &amp; Businesses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To protect sensitive business information from cyber threats and industrial espionage.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15144" algn="l" rtl="0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Journalists &amp; Whistleblowers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Ensures private and secure communication in restrictive environments.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15144" algn="l" rtl="0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Users &amp; Privacy Enthusiasts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Allows individuals to share secret messages without detection.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15144" algn="l" rtl="0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Cybersecurity Professionals &amp; Researchers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Useful for exploring data security, encryption, and steganography techniques.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RESULTS</a:t>
            </a:r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       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Encrypt:</a:t>
            </a:r>
            <a:r>
              <a:rPr lang="en-US" sz="1800" dirty="0"/>
              <a:t>	                             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Output:                               Decrypt:                      Output:</a:t>
            </a:r>
            <a:endParaRPr sz="1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875" y="2093650"/>
            <a:ext cx="1876975" cy="3450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8400" y="2093650"/>
            <a:ext cx="1668872" cy="3450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5700" y="2093650"/>
            <a:ext cx="1668875" cy="1369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40025" y="2088650"/>
            <a:ext cx="1668875" cy="137904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/>
          <p:nvPr/>
        </p:nvSpPr>
        <p:spPr>
          <a:xfrm>
            <a:off x="800325" y="1687675"/>
            <a:ext cx="264600" cy="142200"/>
          </a:xfrm>
          <a:prstGeom prst="homePlate">
            <a:avLst>
              <a:gd name="adj" fmla="val 50000"/>
            </a:avLst>
          </a:prstGeom>
          <a:solidFill>
            <a:srgbClr val="1CADE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3577025" y="1687675"/>
            <a:ext cx="264600" cy="142200"/>
          </a:xfrm>
          <a:prstGeom prst="homePlate">
            <a:avLst>
              <a:gd name="adj" fmla="val 50000"/>
            </a:avLst>
          </a:prstGeom>
          <a:solidFill>
            <a:srgbClr val="1CADE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6353725" y="1687675"/>
            <a:ext cx="264600" cy="142200"/>
          </a:xfrm>
          <a:prstGeom prst="homePlate">
            <a:avLst>
              <a:gd name="adj" fmla="val 50000"/>
            </a:avLst>
          </a:prstGeom>
          <a:solidFill>
            <a:srgbClr val="1CADE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8695475" y="1687675"/>
            <a:ext cx="264600" cy="142200"/>
          </a:xfrm>
          <a:prstGeom prst="homePlate">
            <a:avLst>
              <a:gd name="adj" fmla="val 50000"/>
            </a:avLst>
          </a:prstGeom>
          <a:solidFill>
            <a:srgbClr val="1CADE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CONCLUSION</a:t>
            </a:r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project successfully demonstrates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secure communication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using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steganography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encryption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By embedding hidden messages within images using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LSB steganography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protecting them with a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password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it ensures confidentiality and prevents unauthorized access. The tool provides a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user-friendly interface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both encryption and decryption, making it accessible to various users, from cybersecurity professionals to general users. This approach offers an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efficient and undetectable method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secure data transmission. With further advancements like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AI-driven optimization and mobile integration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project holds great potential for enhancing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privacy and security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GITHUB LINK</a:t>
            </a:r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123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664"/>
              <a:buFont typeface="Arial"/>
              <a:buChar char="◼"/>
            </a:pPr>
            <a:r>
              <a:rPr lang="en-US" sz="1800" u="sng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https://github.com/Meet6499/Secure-Data-Hiding-In-Images-Using-Steganography</a:t>
            </a:r>
            <a:endParaRPr sz="18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563</Words>
  <Application>Microsoft Office PowerPoint</Application>
  <PresentationFormat>Widescreen</PresentationFormat>
  <Paragraphs>74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Meet Panchal</cp:lastModifiedBy>
  <cp:revision>5</cp:revision>
  <dcterms:modified xsi:type="dcterms:W3CDTF">2025-02-26T11:29:56Z</dcterms:modified>
</cp:coreProperties>
</file>