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64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CEE6C-DDDC-A85F-72AE-E28A71916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2B2AA9F-43BC-F16A-5642-63400E464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378B71-7C79-11C9-219D-3FD5B31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0E9CF-6263-14AA-F7F2-09B0E0D0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{57DE75C3-BA44-4CE4-B4C5-508D651C40E1}tf11531919_win32</Template>
  <TotalTime>0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Next LT Pro</vt:lpstr>
      <vt:lpstr>Avenir Next LT Pro Light</vt:lpstr>
      <vt:lpstr>Calibri</vt:lpstr>
      <vt:lpstr>Garamond</vt:lpstr>
      <vt:lpstr>SavonVTI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2025-02-01T03:40:16Z</dcterms:created>
  <dcterms:modified xsi:type="dcterms:W3CDTF">2025-02-01T03:40:45Z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