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5" r:id="rId2"/>
    <p:sldId id="310" r:id="rId3"/>
  </p:sldIdLst>
  <p:sldSz cx="12188825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BCCED-9CFF-7155-2A1D-00CCF3242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998811-839F-7F7E-A092-C88065289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1138C-F397-F142-CAC1-699BCA4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8605F-AE92-21B4-F906-0F9975D1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Digital Blue Tunnel 16x9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Lavri</dc:creator>
  <cp:lastModifiedBy>Vedant Lavri</cp:lastModifiedBy>
  <cp:revision>1</cp:revision>
  <dcterms:created xsi:type="dcterms:W3CDTF">2025-02-01T03:14:55Z</dcterms:created>
  <dcterms:modified xsi:type="dcterms:W3CDTF">2025-02-01T03:17:24Z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