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08" r:id="rId4"/>
  </p:sldMasterIdLst>
  <p:notesMasterIdLst>
    <p:notesMasterId r:id="rId7"/>
  </p:notesMasterIdLst>
  <p:handoutMasterIdLst>
    <p:handoutMasterId r:id="rId8"/>
  </p:handoutMasterIdLst>
  <p:sldIdLst>
    <p:sldId id="256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5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76F6619-D40A-4F80-9793-0966222F7E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9F8D3D-6614-4795-9F62-45A513345F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1C772-9A4E-41B8-AFA2-98ED321DB4A6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59F01-2F94-45B7-934F-417D3F930E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99601-88E4-466A-922A-716DC698C6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856DE-02AF-4D3A-A7DF-F957F55EF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38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59A1B-68CC-4822-B53F-ABB4D5826619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95845-AB23-429F-BB6B-BB634305DF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00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95845-AB23-429F-BB6B-BB634305DF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04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95845-AB23-429F-BB6B-BB634305DF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2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70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37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07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75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97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66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41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89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1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56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2/1/2025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9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3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172AEF-841A-79D1-C813-78C6E8B64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419894E-0746-C46F-4A5F-7D95462BE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0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ABF41F-5D6E-A731-3D6B-789F3EF61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A7CEF3-8483-D414-3CEF-5C51D1CD6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4926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B3AB5F-93E7-41CC-84A1-3000031CCAE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E07B697-09F3-436A-9FDC-1D213D99C1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2E0BB3-B952-4E86-A52F-6D973C4011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Maker design</Template>
  <TotalTime>0</TotalTime>
  <Words>2</Words>
  <Application>Microsoft Office PowerPoint</Application>
  <PresentationFormat>Widescreen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Gallery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2025-02-01T03:34:12Z</dcterms:created>
  <dcterms:modified xsi:type="dcterms:W3CDTF">2025-02-01T03:35:17Z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