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15F19-E49E-1EDC-3B2F-5DFF4F612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5E91D-E723-566C-DB17-7D49B1C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3631A-5448-39EF-5D51-1A34A20D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sharepoint/v3"/>
    <ds:schemaRef ds:uri="71af3243-3dd4-4a8d-8c0d-dd76da1f02a5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Tenorite</vt:lpstr>
      <vt:lpstr>Custom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Meet Aghara</dc:creator>
  <cp:lastModifiedBy>Meet Aghara</cp:lastModifiedBy>
  <cp:revision>1</cp:revision>
  <dcterms:created xsi:type="dcterms:W3CDTF">2025-01-31T22:11:15Z</dcterms:created>
  <dcterms:modified xsi:type="dcterms:W3CDTF">2025-01-31T22:14:46Z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