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February 1,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February 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February 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February 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February 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February 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February 1,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February 1,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February 1,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February 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February 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February 1,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6B70-DCDD-7BF2-49FA-5B94CDDBA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0E7EE-F3D5-BB8E-8EB6-DDDAD9265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2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DD3D2-A382-B1D7-5016-B5C7DCD4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06CDAC-AE3B-1421-2C25-BAFC15829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33390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 Float</Template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Walbaum Display</vt:lpstr>
      <vt:lpstr>3DFloatVTI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Vedant Lavri</dc:creator>
  <cp:lastModifiedBy>Vedant Lavri</cp:lastModifiedBy>
  <cp:revision>1</cp:revision>
  <dcterms:created xsi:type="dcterms:W3CDTF">2025-01-31T19:32:12Z</dcterms:created>
  <dcterms:modified xsi:type="dcterms:W3CDTF">2025-01-31T19:33:33Z</dcterms:modified>
</cp:coreProperties>
</file>