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8B9BD67-096A-1111-5D74-30ABC8908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D2C13DD-6661-21A9-D56F-A8D5B63C1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E719E-AFFC-F3D7-0F8C-A11D1297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796829-E7F2-86BE-1DA3-AC3CA5B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Lavri</dc:creator>
  <cp:lastModifiedBy>Vedant Lavri</cp:lastModifiedBy>
  <cp:revision>1</cp:revision>
  <dcterms:created xsi:type="dcterms:W3CDTF">2025-01-31T19:35:15Z</dcterms:created>
  <dcterms:modified xsi:type="dcterms:W3CDTF">2025-01-31T19:37:00Z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