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8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30"/>
  </p:normalViewPr>
  <p:slideViewPr>
    <p:cSldViewPr snapToGrid="0" showGuides="1">
      <p:cViewPr varScale="1">
        <p:scale>
          <a:sx n="84" d="100"/>
          <a:sy n="84" d="100"/>
        </p:scale>
        <p:origin x="658" y="77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Mirjam Nilsson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8BEC976-993F-065F-E52C-9903A892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235296D-7586-ACD7-DBE5-C5C5CFD97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5225B7-A6CE-FF43-0B10-B3E73D913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Metropolitan design</Template>
  <TotalTime>1</TotalTime>
  <Words>6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Presentation 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Meet Aghara</dc:creator>
  <cp:lastModifiedBy>Meet Aghara</cp:lastModifiedBy>
  <cp:revision>1</cp:revision>
  <dcterms:created xsi:type="dcterms:W3CDTF">2025-01-31T22:01:51Z</dcterms:created>
  <dcterms:modified xsi:type="dcterms:W3CDTF">2025-01-31T22:03:24Z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