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7"/>
  </p:notesMasterIdLst>
  <p:handoutMasterIdLst>
    <p:handoutMasterId r:id="rId8"/>
  </p:handoutMasterIdLst>
  <p:sldIdLst>
    <p:sldId id="31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E83C24-9D77-410A-461B-F26C0A33C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816A16-8450-A99C-772F-5AD499D4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6714-AB43-D214-10C4-B93D4C622E3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5B5EC0-8464-BC5C-E348-BA9E859A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1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Meiryo</vt:lpstr>
      <vt:lpstr>Calibri</vt:lpstr>
      <vt:lpstr>Corbel</vt:lpstr>
      <vt:lpstr>ShojiVTI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Lavri</dc:creator>
  <cp:lastModifiedBy>Vedant Lavri</cp:lastModifiedBy>
  <cp:revision>1</cp:revision>
  <dcterms:created xsi:type="dcterms:W3CDTF">2025-01-31T19:29:58Z</dcterms:created>
  <dcterms:modified xsi:type="dcterms:W3CDTF">2025-01-31T19:31:38Z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