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530" r:id="rId5"/>
    <p:sldId id="53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22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CRYPTO:</a:t>
            </a:r>
            <a:br>
              <a:rPr lang="en-US" dirty="0"/>
            </a:br>
            <a:r>
              <a:rPr lang="en-US" dirty="0"/>
              <a:t>INVESTING &amp; TRADING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Mirijam Nilsson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F3AB5F-90F4-707C-74D1-7B801AC0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F8BC229-5494-7B8F-5E6E-83EFC075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Courier New</vt:lpstr>
      <vt:lpstr>Segoe UI Light</vt:lpstr>
      <vt:lpstr>Tw Cen MT</vt:lpstr>
      <vt:lpstr>Office Theme</vt:lpstr>
      <vt:lpstr>CRYPTO: INVESTING &amp; TRADING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Vedant Lavri</dc:creator>
  <cp:lastModifiedBy>Vedant Lavri</cp:lastModifiedBy>
  <cp:revision>1</cp:revision>
  <dcterms:created xsi:type="dcterms:W3CDTF">2025-01-31T20:39:16Z</dcterms:created>
  <dcterms:modified xsi:type="dcterms:W3CDTF">2025-01-31T20:40:53Z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