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77" r:id="rId5"/>
    <p:sldId id="261" r:id="rId6"/>
    <p:sldId id="262" r:id="rId7"/>
    <p:sldId id="289" r:id="rId8"/>
    <p:sldId id="264" r:id="rId9"/>
    <p:sldId id="278" r:id="rId10"/>
    <p:sldId id="268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31103-A5AB-7EF0-B91F-55DDE9F37E10}" v="91" dt="2025-04-07T01:35:16.389"/>
    <p1510:client id="{668593E8-1510-4045-8DF2-98F0D64E69EB}" v="177" dt="2025-04-07T01:51:00.841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3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t Ahalpara" userId="S::ahal0002@algonquinlive.com::9386cab5-8082-41a4-b31e-29d70a964d73" providerId="AD" clId="Web-{37B31103-A5AB-7EF0-B91F-55DDE9F37E10}"/>
    <pc:docChg chg="modSld">
      <pc:chgData name="Meet Ahalpara" userId="S::ahal0002@algonquinlive.com::9386cab5-8082-41a4-b31e-29d70a964d73" providerId="AD" clId="Web-{37B31103-A5AB-7EF0-B91F-55DDE9F37E10}" dt="2025-04-07T01:35:14.186" v="88" actId="20577"/>
      <pc:docMkLst>
        <pc:docMk/>
      </pc:docMkLst>
      <pc:sldChg chg="modSp">
        <pc:chgData name="Meet Ahalpara" userId="S::ahal0002@algonquinlive.com::9386cab5-8082-41a4-b31e-29d70a964d73" providerId="AD" clId="Web-{37B31103-A5AB-7EF0-B91F-55DDE9F37E10}" dt="2025-04-07T01:35:14.186" v="88" actId="20577"/>
        <pc:sldMkLst>
          <pc:docMk/>
          <pc:sldMk cId="1738561688" sldId="261"/>
        </pc:sldMkLst>
        <pc:spChg chg="mod">
          <ac:chgData name="Meet Ahalpara" userId="S::ahal0002@algonquinlive.com::9386cab5-8082-41a4-b31e-29d70a964d73" providerId="AD" clId="Web-{37B31103-A5AB-7EF0-B91F-55DDE9F37E10}" dt="2025-04-07T01:34:14.544" v="74" actId="1076"/>
          <ac:spMkLst>
            <pc:docMk/>
            <pc:sldMk cId="1738561688" sldId="261"/>
            <ac:spMk id="15" creationId="{DA62F290-8912-2300-9BF9-0AF34C4F0AB7}"/>
          </ac:spMkLst>
        </pc:spChg>
        <pc:spChg chg="mod">
          <ac:chgData name="Meet Ahalpara" userId="S::ahal0002@algonquinlive.com::9386cab5-8082-41a4-b31e-29d70a964d73" providerId="AD" clId="Web-{37B31103-A5AB-7EF0-B91F-55DDE9F37E10}" dt="2025-04-07T01:34:22.263" v="76" actId="1076"/>
          <ac:spMkLst>
            <pc:docMk/>
            <pc:sldMk cId="1738561688" sldId="261"/>
            <ac:spMk id="23" creationId="{22B1558B-8A3B-4BD1-DCB4-A17607620694}"/>
          </ac:spMkLst>
        </pc:spChg>
        <pc:spChg chg="mod">
          <ac:chgData name="Meet Ahalpara" userId="S::ahal0002@algonquinlive.com::9386cab5-8082-41a4-b31e-29d70a964d73" providerId="AD" clId="Web-{37B31103-A5AB-7EF0-B91F-55DDE9F37E10}" dt="2025-04-07T01:32:57.073" v="37" actId="20577"/>
          <ac:spMkLst>
            <pc:docMk/>
            <pc:sldMk cId="1738561688" sldId="261"/>
            <ac:spMk id="25" creationId="{36A2C70F-D4BF-67C6-ACF4-5E6715412FD8}"/>
          </ac:spMkLst>
        </pc:spChg>
        <pc:spChg chg="mod">
          <ac:chgData name="Meet Ahalpara" userId="S::ahal0002@algonquinlive.com::9386cab5-8082-41a4-b31e-29d70a964d73" providerId="AD" clId="Web-{37B31103-A5AB-7EF0-B91F-55DDE9F37E10}" dt="2025-04-07T01:35:14.186" v="88" actId="20577"/>
          <ac:spMkLst>
            <pc:docMk/>
            <pc:sldMk cId="1738561688" sldId="261"/>
            <ac:spMk id="31" creationId="{C7216B43-5EE6-7870-AB5B-D412EE5B9735}"/>
          </ac:spMkLst>
        </pc:spChg>
      </pc:sldChg>
    </pc:docChg>
  </pc:docChgLst>
  <pc:docChgLst>
    <pc:chgData name="Meet Ahalpara" userId="9386cab5-8082-41a4-b31e-29d70a964d73" providerId="ADAL" clId="{668593E8-1510-4045-8DF2-98F0D64E69EB}"/>
    <pc:docChg chg="undo custSel delSld modSld sldOrd">
      <pc:chgData name="Meet Ahalpara" userId="9386cab5-8082-41a4-b31e-29d70a964d73" providerId="ADAL" clId="{668593E8-1510-4045-8DF2-98F0D64E69EB}" dt="2025-04-07T01:51:00.841" v="424" actId="20577"/>
      <pc:docMkLst>
        <pc:docMk/>
      </pc:docMkLst>
      <pc:sldChg chg="del ord">
        <pc:chgData name="Meet Ahalpara" userId="9386cab5-8082-41a4-b31e-29d70a964d73" providerId="ADAL" clId="{668593E8-1510-4045-8DF2-98F0D64E69EB}" dt="2025-04-07T00:45:50.621" v="67" actId="2696"/>
        <pc:sldMkLst>
          <pc:docMk/>
          <pc:sldMk cId="707789176" sldId="258"/>
        </pc:sldMkLst>
      </pc:sldChg>
      <pc:sldChg chg="del">
        <pc:chgData name="Meet Ahalpara" userId="9386cab5-8082-41a4-b31e-29d70a964d73" providerId="ADAL" clId="{668593E8-1510-4045-8DF2-98F0D64E69EB}" dt="2025-04-07T00:45:10.072" v="62" actId="2696"/>
        <pc:sldMkLst>
          <pc:docMk/>
          <pc:sldMk cId="566997565" sldId="260"/>
        </pc:sldMkLst>
      </pc:sldChg>
      <pc:sldChg chg="modSp mod">
        <pc:chgData name="Meet Ahalpara" userId="9386cab5-8082-41a4-b31e-29d70a964d73" providerId="ADAL" clId="{668593E8-1510-4045-8DF2-98F0D64E69EB}" dt="2025-04-07T01:45:33.372" v="292" actId="1076"/>
        <pc:sldMkLst>
          <pc:docMk/>
          <pc:sldMk cId="1738561688" sldId="261"/>
        </pc:sldMkLst>
        <pc:spChg chg="mod">
          <ac:chgData name="Meet Ahalpara" userId="9386cab5-8082-41a4-b31e-29d70a964d73" providerId="ADAL" clId="{668593E8-1510-4045-8DF2-98F0D64E69EB}" dt="2025-04-07T01:45:21.629" v="291" actId="255"/>
          <ac:spMkLst>
            <pc:docMk/>
            <pc:sldMk cId="1738561688" sldId="261"/>
            <ac:spMk id="25" creationId="{36A2C70F-D4BF-67C6-ACF4-5E6715412FD8}"/>
          </ac:spMkLst>
        </pc:spChg>
        <pc:spChg chg="mod">
          <ac:chgData name="Meet Ahalpara" userId="9386cab5-8082-41a4-b31e-29d70a964d73" providerId="ADAL" clId="{668593E8-1510-4045-8DF2-98F0D64E69EB}" dt="2025-04-07T01:45:33.372" v="292" actId="1076"/>
          <ac:spMkLst>
            <pc:docMk/>
            <pc:sldMk cId="1738561688" sldId="261"/>
            <ac:spMk id="31" creationId="{C7216B43-5EE6-7870-AB5B-D412EE5B9735}"/>
          </ac:spMkLst>
        </pc:spChg>
      </pc:sldChg>
      <pc:sldChg chg="modSp mod">
        <pc:chgData name="Meet Ahalpara" userId="9386cab5-8082-41a4-b31e-29d70a964d73" providerId="ADAL" clId="{668593E8-1510-4045-8DF2-98F0D64E69EB}" dt="2025-04-07T01:35:57.614" v="253" actId="1076"/>
        <pc:sldMkLst>
          <pc:docMk/>
          <pc:sldMk cId="1593920805" sldId="262"/>
        </pc:sldMkLst>
        <pc:spChg chg="mod">
          <ac:chgData name="Meet Ahalpara" userId="9386cab5-8082-41a4-b31e-29d70a964d73" providerId="ADAL" clId="{668593E8-1510-4045-8DF2-98F0D64E69EB}" dt="2025-04-07T01:35:57.614" v="253" actId="1076"/>
          <ac:spMkLst>
            <pc:docMk/>
            <pc:sldMk cId="1593920805" sldId="262"/>
            <ac:spMk id="3" creationId="{D4A2EB3F-4D60-451F-8F45-7D6654D2FCD9}"/>
          </ac:spMkLst>
        </pc:spChg>
      </pc:sldChg>
      <pc:sldChg chg="delSp mod">
        <pc:chgData name="Meet Ahalpara" userId="9386cab5-8082-41a4-b31e-29d70a964d73" providerId="ADAL" clId="{668593E8-1510-4045-8DF2-98F0D64E69EB}" dt="2025-04-07T00:43:47.796" v="45" actId="478"/>
        <pc:sldMkLst>
          <pc:docMk/>
          <pc:sldMk cId="1346372204" sldId="264"/>
        </pc:sldMkLst>
        <pc:spChg chg="del">
          <ac:chgData name="Meet Ahalpara" userId="9386cab5-8082-41a4-b31e-29d70a964d73" providerId="ADAL" clId="{668593E8-1510-4045-8DF2-98F0D64E69EB}" dt="2025-04-07T00:43:47.796" v="45" actId="478"/>
          <ac:spMkLst>
            <pc:docMk/>
            <pc:sldMk cId="1346372204" sldId="264"/>
            <ac:spMk id="4" creationId="{5C2ACA2A-6BBE-47CF-B76F-F56C9DBF77E6}"/>
          </ac:spMkLst>
        </pc:spChg>
        <pc:spChg chg="del">
          <ac:chgData name="Meet Ahalpara" userId="9386cab5-8082-41a4-b31e-29d70a964d73" providerId="ADAL" clId="{668593E8-1510-4045-8DF2-98F0D64E69EB}" dt="2025-04-07T00:43:46.150" v="44" actId="478"/>
          <ac:spMkLst>
            <pc:docMk/>
            <pc:sldMk cId="1346372204" sldId="264"/>
            <ac:spMk id="5" creationId="{396A095E-DB05-47EC-A2D5-47398A4A00B4}"/>
          </ac:spMkLst>
        </pc:spChg>
      </pc:sldChg>
      <pc:sldChg chg="del">
        <pc:chgData name="Meet Ahalpara" userId="9386cab5-8082-41a4-b31e-29d70a964d73" providerId="ADAL" clId="{668593E8-1510-4045-8DF2-98F0D64E69EB}" dt="2025-04-07T00:44:54.670" v="55" actId="2696"/>
        <pc:sldMkLst>
          <pc:docMk/>
          <pc:sldMk cId="2121178069" sldId="266"/>
        </pc:sldMkLst>
      </pc:sldChg>
      <pc:sldChg chg="addSp delSp modSp mod ord">
        <pc:chgData name="Meet Ahalpara" userId="9386cab5-8082-41a4-b31e-29d70a964d73" providerId="ADAL" clId="{668593E8-1510-4045-8DF2-98F0D64E69EB}" dt="2025-04-07T00:47:39.307" v="106" actId="255"/>
        <pc:sldMkLst>
          <pc:docMk/>
          <pc:sldMk cId="4151694508" sldId="268"/>
        </pc:sldMkLst>
        <pc:spChg chg="add del mod">
          <ac:chgData name="Meet Ahalpara" userId="9386cab5-8082-41a4-b31e-29d70a964d73" providerId="ADAL" clId="{668593E8-1510-4045-8DF2-98F0D64E69EB}" dt="2025-04-07T00:46:15.259" v="70" actId="478"/>
          <ac:spMkLst>
            <pc:docMk/>
            <pc:sldMk cId="4151694508" sldId="268"/>
            <ac:spMk id="3" creationId="{8AC32322-204F-155C-EA5F-6BC297D6E311}"/>
          </ac:spMkLst>
        </pc:spChg>
        <pc:spChg chg="mod">
          <ac:chgData name="Meet Ahalpara" userId="9386cab5-8082-41a4-b31e-29d70a964d73" providerId="ADAL" clId="{668593E8-1510-4045-8DF2-98F0D64E69EB}" dt="2025-04-07T00:47:31.657" v="103" actId="255"/>
          <ac:spMkLst>
            <pc:docMk/>
            <pc:sldMk cId="4151694508" sldId="268"/>
            <ac:spMk id="4" creationId="{FAD2AE59-5630-4D5C-83A9-4CDEF4D7DCFB}"/>
          </ac:spMkLst>
        </pc:spChg>
        <pc:spChg chg="del mod">
          <ac:chgData name="Meet Ahalpara" userId="9386cab5-8082-41a4-b31e-29d70a964d73" providerId="ADAL" clId="{668593E8-1510-4045-8DF2-98F0D64E69EB}" dt="2025-04-07T00:46:13.474" v="69" actId="478"/>
          <ac:spMkLst>
            <pc:docMk/>
            <pc:sldMk cId="4151694508" sldId="268"/>
            <ac:spMk id="5" creationId="{F8657664-A458-4DDD-ACC2-1D87FCD6FCA9}"/>
          </ac:spMkLst>
        </pc:spChg>
        <pc:spChg chg="del">
          <ac:chgData name="Meet Ahalpara" userId="9386cab5-8082-41a4-b31e-29d70a964d73" providerId="ADAL" clId="{668593E8-1510-4045-8DF2-98F0D64E69EB}" dt="2025-04-07T00:46:16.522" v="71" actId="478"/>
          <ac:spMkLst>
            <pc:docMk/>
            <pc:sldMk cId="4151694508" sldId="268"/>
            <ac:spMk id="6" creationId="{5A6B31B0-7B84-475D-961F-09C0191F91A2}"/>
          </ac:spMkLst>
        </pc:spChg>
        <pc:spChg chg="del">
          <ac:chgData name="Meet Ahalpara" userId="9386cab5-8082-41a4-b31e-29d70a964d73" providerId="ADAL" clId="{668593E8-1510-4045-8DF2-98F0D64E69EB}" dt="2025-04-07T00:46:18.373" v="72" actId="478"/>
          <ac:spMkLst>
            <pc:docMk/>
            <pc:sldMk cId="4151694508" sldId="268"/>
            <ac:spMk id="7" creationId="{578017FE-712E-4E95-B483-B700F1AA4B2A}"/>
          </ac:spMkLst>
        </pc:spChg>
        <pc:spChg chg="add del mod">
          <ac:chgData name="Meet Ahalpara" userId="9386cab5-8082-41a4-b31e-29d70a964d73" providerId="ADAL" clId="{668593E8-1510-4045-8DF2-98F0D64E69EB}" dt="2025-04-07T00:46:24.521" v="76" actId="478"/>
          <ac:spMkLst>
            <pc:docMk/>
            <pc:sldMk cId="4151694508" sldId="268"/>
            <ac:spMk id="9" creationId="{E236D8C9-4C5A-7E79-D71C-D3BE4C3097BD}"/>
          </ac:spMkLst>
        </pc:spChg>
        <pc:spChg chg="del">
          <ac:chgData name="Meet Ahalpara" userId="9386cab5-8082-41a4-b31e-29d70a964d73" providerId="ADAL" clId="{668593E8-1510-4045-8DF2-98F0D64E69EB}" dt="2025-04-07T00:46:19.639" v="73" actId="478"/>
          <ac:spMkLst>
            <pc:docMk/>
            <pc:sldMk cId="4151694508" sldId="268"/>
            <ac:spMk id="11" creationId="{D0E0ACA0-9139-4C37-920D-BF3C1FF461C1}"/>
          </ac:spMkLst>
        </pc:spChg>
        <pc:spChg chg="del">
          <ac:chgData name="Meet Ahalpara" userId="9386cab5-8082-41a4-b31e-29d70a964d73" providerId="ADAL" clId="{668593E8-1510-4045-8DF2-98F0D64E69EB}" dt="2025-04-07T00:46:38.768" v="82" actId="478"/>
          <ac:spMkLst>
            <pc:docMk/>
            <pc:sldMk cId="4151694508" sldId="268"/>
            <ac:spMk id="12" creationId="{5909F2DC-F097-42AB-88E7-0CA09BD5E2C2}"/>
          </ac:spMkLst>
        </pc:spChg>
        <pc:spChg chg="del">
          <ac:chgData name="Meet Ahalpara" userId="9386cab5-8082-41a4-b31e-29d70a964d73" providerId="ADAL" clId="{668593E8-1510-4045-8DF2-98F0D64E69EB}" dt="2025-04-07T00:46:39.762" v="83" actId="478"/>
          <ac:spMkLst>
            <pc:docMk/>
            <pc:sldMk cId="4151694508" sldId="268"/>
            <ac:spMk id="13" creationId="{F4A37AA9-0BEE-42AC-8CC0-AE5B8663553A}"/>
          </ac:spMkLst>
        </pc:spChg>
        <pc:spChg chg="add del mod">
          <ac:chgData name="Meet Ahalpara" userId="9386cab5-8082-41a4-b31e-29d70a964d73" providerId="ADAL" clId="{668593E8-1510-4045-8DF2-98F0D64E69EB}" dt="2025-04-07T00:46:21.334" v="74" actId="478"/>
          <ac:spMkLst>
            <pc:docMk/>
            <pc:sldMk cId="4151694508" sldId="268"/>
            <ac:spMk id="15" creationId="{449AD18B-6E1E-1AF4-BE6E-E18EFBF8FC86}"/>
          </ac:spMkLst>
        </pc:spChg>
        <pc:spChg chg="add del mod">
          <ac:chgData name="Meet Ahalpara" userId="9386cab5-8082-41a4-b31e-29d70a964d73" providerId="ADAL" clId="{668593E8-1510-4045-8DF2-98F0D64E69EB}" dt="2025-04-07T00:46:23.120" v="75" actId="478"/>
          <ac:spMkLst>
            <pc:docMk/>
            <pc:sldMk cId="4151694508" sldId="268"/>
            <ac:spMk id="17" creationId="{D763DDB0-60F6-A95D-3B2C-FCCD2D2A5D45}"/>
          </ac:spMkLst>
        </pc:spChg>
        <pc:spChg chg="add mod">
          <ac:chgData name="Meet Ahalpara" userId="9386cab5-8082-41a4-b31e-29d70a964d73" providerId="ADAL" clId="{668593E8-1510-4045-8DF2-98F0D64E69EB}" dt="2025-04-07T00:47:39.307" v="106" actId="255"/>
          <ac:spMkLst>
            <pc:docMk/>
            <pc:sldMk cId="4151694508" sldId="268"/>
            <ac:spMk id="19" creationId="{D7B6B988-4111-9F14-3D23-994AE198850E}"/>
          </ac:spMkLst>
        </pc:spChg>
        <pc:spChg chg="add del mod">
          <ac:chgData name="Meet Ahalpara" userId="9386cab5-8082-41a4-b31e-29d70a964d73" providerId="ADAL" clId="{668593E8-1510-4045-8DF2-98F0D64E69EB}" dt="2025-04-07T00:47:08.539" v="91" actId="478"/>
          <ac:spMkLst>
            <pc:docMk/>
            <pc:sldMk cId="4151694508" sldId="268"/>
            <ac:spMk id="21" creationId="{E6DF4EF4-F697-4628-DFB4-CB8309076744}"/>
          </ac:spMkLst>
        </pc:spChg>
      </pc:sldChg>
      <pc:sldChg chg="del">
        <pc:chgData name="Meet Ahalpara" userId="9386cab5-8082-41a4-b31e-29d70a964d73" providerId="ADAL" clId="{668593E8-1510-4045-8DF2-98F0D64E69EB}" dt="2025-04-07T00:45:02.603" v="59" actId="2696"/>
        <pc:sldMkLst>
          <pc:docMk/>
          <pc:sldMk cId="1472106130" sldId="270"/>
        </pc:sldMkLst>
      </pc:sldChg>
      <pc:sldChg chg="del">
        <pc:chgData name="Meet Ahalpara" userId="9386cab5-8082-41a4-b31e-29d70a964d73" providerId="ADAL" clId="{668593E8-1510-4045-8DF2-98F0D64E69EB}" dt="2025-04-07T00:45:17.317" v="63" actId="2696"/>
        <pc:sldMkLst>
          <pc:docMk/>
          <pc:sldMk cId="920173932" sldId="275"/>
        </pc:sldMkLst>
      </pc:sldChg>
      <pc:sldChg chg="delSp modSp mod">
        <pc:chgData name="Meet Ahalpara" userId="9386cab5-8082-41a4-b31e-29d70a964d73" providerId="ADAL" clId="{668593E8-1510-4045-8DF2-98F0D64E69EB}" dt="2025-04-07T01:51:00.841" v="424" actId="20577"/>
        <pc:sldMkLst>
          <pc:docMk/>
          <pc:sldMk cId="2436493926" sldId="276"/>
        </pc:sldMkLst>
        <pc:spChg chg="mod">
          <ac:chgData name="Meet Ahalpara" userId="9386cab5-8082-41a4-b31e-29d70a964d73" providerId="ADAL" clId="{668593E8-1510-4045-8DF2-98F0D64E69EB}" dt="2025-04-07T00:48:15.825" v="113" actId="1076"/>
          <ac:spMkLst>
            <pc:docMk/>
            <pc:sldMk cId="2436493926" sldId="276"/>
            <ac:spMk id="2" creationId="{BCCAEE93-8585-46D4-A7EC-F184E317CB2E}"/>
          </ac:spMkLst>
        </pc:spChg>
        <pc:spChg chg="mod">
          <ac:chgData name="Meet Ahalpara" userId="9386cab5-8082-41a4-b31e-29d70a964d73" providerId="ADAL" clId="{668593E8-1510-4045-8DF2-98F0D64E69EB}" dt="2025-04-07T01:51:00.841" v="424" actId="20577"/>
          <ac:spMkLst>
            <pc:docMk/>
            <pc:sldMk cId="2436493926" sldId="276"/>
            <ac:spMk id="3" creationId="{24AFFC60-19C3-4901-93F7-7AAF4C09F8C6}"/>
          </ac:spMkLst>
        </pc:spChg>
        <pc:spChg chg="del">
          <ac:chgData name="Meet Ahalpara" userId="9386cab5-8082-41a4-b31e-29d70a964d73" providerId="ADAL" clId="{668593E8-1510-4045-8DF2-98F0D64E69EB}" dt="2025-04-07T00:47:52.442" v="108" actId="478"/>
          <ac:spMkLst>
            <pc:docMk/>
            <pc:sldMk cId="2436493926" sldId="276"/>
            <ac:spMk id="4" creationId="{72DA7980-C870-4C9A-84FA-4120D8AF5DE8}"/>
          </ac:spMkLst>
        </pc:spChg>
        <pc:spChg chg="del">
          <ac:chgData name="Meet Ahalpara" userId="9386cab5-8082-41a4-b31e-29d70a964d73" providerId="ADAL" clId="{668593E8-1510-4045-8DF2-98F0D64E69EB}" dt="2025-04-07T00:47:53.386" v="109" actId="478"/>
          <ac:spMkLst>
            <pc:docMk/>
            <pc:sldMk cId="2436493926" sldId="276"/>
            <ac:spMk id="5" creationId="{0DFADE42-1A3F-40C8-A071-E57644F3D843}"/>
          </ac:spMkLst>
        </pc:spChg>
      </pc:sldChg>
      <pc:sldChg chg="delSp modSp mod">
        <pc:chgData name="Meet Ahalpara" userId="9386cab5-8082-41a4-b31e-29d70a964d73" providerId="ADAL" clId="{668593E8-1510-4045-8DF2-98F0D64E69EB}" dt="2025-04-07T01:46:00.904" v="296" actId="27636"/>
        <pc:sldMkLst>
          <pc:docMk/>
          <pc:sldMk cId="2243494996" sldId="277"/>
        </pc:sldMkLst>
        <pc:spChg chg="mod">
          <ac:chgData name="Meet Ahalpara" userId="9386cab5-8082-41a4-b31e-29d70a964d73" providerId="ADAL" clId="{668593E8-1510-4045-8DF2-98F0D64E69EB}" dt="2025-04-07T01:46:00.904" v="296" actId="27636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Meet Ahalpara" userId="9386cab5-8082-41a4-b31e-29d70a964d73" providerId="ADAL" clId="{668593E8-1510-4045-8DF2-98F0D64E69EB}" dt="2025-04-07T01:44:59.608" v="288" actId="255"/>
          <ac:spMkLst>
            <pc:docMk/>
            <pc:sldMk cId="2243494996" sldId="277"/>
            <ac:spMk id="3" creationId="{35E3EA69-4E0E-41BD-8095-A124225A2647}"/>
          </ac:spMkLst>
        </pc:spChg>
        <pc:spChg chg="del">
          <ac:chgData name="Meet Ahalpara" userId="9386cab5-8082-41a4-b31e-29d70a964d73" providerId="ADAL" clId="{668593E8-1510-4045-8DF2-98F0D64E69EB}" dt="2025-04-07T01:45:53.395" v="294" actId="478"/>
          <ac:spMkLst>
            <pc:docMk/>
            <pc:sldMk cId="2243494996" sldId="277"/>
            <ac:spMk id="5" creationId="{AF29EA23-F34E-486A-B8B2-0C3019266975}"/>
          </ac:spMkLst>
        </pc:spChg>
        <pc:spChg chg="del">
          <ac:chgData name="Meet Ahalpara" userId="9386cab5-8082-41a4-b31e-29d70a964d73" providerId="ADAL" clId="{668593E8-1510-4045-8DF2-98F0D64E69EB}" dt="2025-04-07T01:45:52.368" v="293" actId="478"/>
          <ac:spMkLst>
            <pc:docMk/>
            <pc:sldMk cId="2243494996" sldId="277"/>
            <ac:spMk id="6" creationId="{B69DF042-37C5-4E09-AA4C-AA66649C9533}"/>
          </ac:spMkLst>
        </pc:spChg>
      </pc:sldChg>
      <pc:sldChg chg="addSp delSp modSp mod">
        <pc:chgData name="Meet Ahalpara" userId="9386cab5-8082-41a4-b31e-29d70a964d73" providerId="ADAL" clId="{668593E8-1510-4045-8DF2-98F0D64E69EB}" dt="2025-04-07T00:44:15.334" v="53"/>
        <pc:sldMkLst>
          <pc:docMk/>
          <pc:sldMk cId="2069393026" sldId="278"/>
        </pc:sldMkLst>
        <pc:spChg chg="mod">
          <ac:chgData name="Meet Ahalpara" userId="9386cab5-8082-41a4-b31e-29d70a964d73" providerId="ADAL" clId="{668593E8-1510-4045-8DF2-98F0D64E69EB}" dt="2025-04-07T00:42:04.237" v="4" actId="2711"/>
          <ac:spMkLst>
            <pc:docMk/>
            <pc:sldMk cId="2069393026" sldId="278"/>
            <ac:spMk id="2" creationId="{8A4E0A63-A388-49B1-A04E-27CE9BD622EF}"/>
          </ac:spMkLst>
        </pc:spChg>
        <pc:spChg chg="del">
          <ac:chgData name="Meet Ahalpara" userId="9386cab5-8082-41a4-b31e-29d70a964d73" providerId="ADAL" clId="{668593E8-1510-4045-8DF2-98F0D64E69EB}" dt="2025-04-07T00:44:01.873" v="49" actId="478"/>
          <ac:spMkLst>
            <pc:docMk/>
            <pc:sldMk cId="2069393026" sldId="278"/>
            <ac:spMk id="3" creationId="{005C44B1-BA82-483C-BD91-F89067442F9E}"/>
          </ac:spMkLst>
        </pc:spChg>
        <pc:spChg chg="del mod">
          <ac:chgData name="Meet Ahalpara" userId="9386cab5-8082-41a4-b31e-29d70a964d73" providerId="ADAL" clId="{668593E8-1510-4045-8DF2-98F0D64E69EB}" dt="2025-04-07T00:42:59.196" v="24" actId="478"/>
          <ac:spMkLst>
            <pc:docMk/>
            <pc:sldMk cId="2069393026" sldId="278"/>
            <ac:spMk id="5" creationId="{06E82690-B145-4D4F-B2D1-0B2A8C50FD71}"/>
          </ac:spMkLst>
        </pc:spChg>
        <pc:spChg chg="mod">
          <ac:chgData name="Meet Ahalpara" userId="9386cab5-8082-41a4-b31e-29d70a964d73" providerId="ADAL" clId="{668593E8-1510-4045-8DF2-98F0D64E69EB}" dt="2025-04-07T00:42:50.341" v="17" actId="1076"/>
          <ac:spMkLst>
            <pc:docMk/>
            <pc:sldMk cId="2069393026" sldId="278"/>
            <ac:spMk id="6" creationId="{7640DF9D-0C9E-4C5D-9635-6B4DE10CCEE5}"/>
          </ac:spMkLst>
        </pc:spChg>
        <pc:spChg chg="mod">
          <ac:chgData name="Meet Ahalpara" userId="9386cab5-8082-41a4-b31e-29d70a964d73" providerId="ADAL" clId="{668593E8-1510-4045-8DF2-98F0D64E69EB}" dt="2025-04-07T00:43:40.677" v="43" actId="255"/>
          <ac:spMkLst>
            <pc:docMk/>
            <pc:sldMk cId="2069393026" sldId="278"/>
            <ac:spMk id="7" creationId="{40297407-CE4E-4284-879D-AEC395713625}"/>
          </ac:spMkLst>
        </pc:spChg>
        <pc:spChg chg="mod">
          <ac:chgData name="Meet Ahalpara" userId="9386cab5-8082-41a4-b31e-29d70a964d73" providerId="ADAL" clId="{668593E8-1510-4045-8DF2-98F0D64E69EB}" dt="2025-04-07T00:43:10.322" v="29" actId="1076"/>
          <ac:spMkLst>
            <pc:docMk/>
            <pc:sldMk cId="2069393026" sldId="278"/>
            <ac:spMk id="8" creationId="{F5C3A7BE-F7FC-4942-A31A-491A8A806103}"/>
          </ac:spMkLst>
        </pc:spChg>
        <pc:spChg chg="mod">
          <ac:chgData name="Meet Ahalpara" userId="9386cab5-8082-41a4-b31e-29d70a964d73" providerId="ADAL" clId="{668593E8-1510-4045-8DF2-98F0D64E69EB}" dt="2025-04-07T00:44:15.334" v="53"/>
          <ac:spMkLst>
            <pc:docMk/>
            <pc:sldMk cId="2069393026" sldId="278"/>
            <ac:spMk id="9" creationId="{95CCE699-03D1-4642-B46A-B14EF17DA183}"/>
          </ac:spMkLst>
        </pc:spChg>
        <pc:spChg chg="del">
          <ac:chgData name="Meet Ahalpara" userId="9386cab5-8082-41a4-b31e-29d70a964d73" providerId="ADAL" clId="{668593E8-1510-4045-8DF2-98F0D64E69EB}" dt="2025-04-07T00:42:54.210" v="20" actId="478"/>
          <ac:spMkLst>
            <pc:docMk/>
            <pc:sldMk cId="2069393026" sldId="278"/>
            <ac:spMk id="10" creationId="{BC1DF189-6F2F-4C21-88CC-C82D3D0D147B}"/>
          </ac:spMkLst>
        </pc:spChg>
        <pc:spChg chg="add del mod">
          <ac:chgData name="Meet Ahalpara" userId="9386cab5-8082-41a4-b31e-29d70a964d73" providerId="ADAL" clId="{668593E8-1510-4045-8DF2-98F0D64E69EB}" dt="2025-04-07T00:42:24.198" v="12" actId="478"/>
          <ac:spMkLst>
            <pc:docMk/>
            <pc:sldMk cId="2069393026" sldId="278"/>
            <ac:spMk id="12" creationId="{526697CD-7A20-04B8-801E-C9920EFC15D9}"/>
          </ac:spMkLst>
        </pc:spChg>
        <pc:spChg chg="add del mod">
          <ac:chgData name="Meet Ahalpara" userId="9386cab5-8082-41a4-b31e-29d70a964d73" providerId="ADAL" clId="{668593E8-1510-4045-8DF2-98F0D64E69EB}" dt="2025-04-07T00:42:57.265" v="23" actId="478"/>
          <ac:spMkLst>
            <pc:docMk/>
            <pc:sldMk cId="2069393026" sldId="278"/>
            <ac:spMk id="14" creationId="{25DBCDF5-3440-E1DA-71EF-EB97EF7734E0}"/>
          </ac:spMkLst>
        </pc:spChg>
        <pc:spChg chg="add del mod">
          <ac:chgData name="Meet Ahalpara" userId="9386cab5-8082-41a4-b31e-29d70a964d73" providerId="ADAL" clId="{668593E8-1510-4045-8DF2-98F0D64E69EB}" dt="2025-04-07T00:43:01.373" v="25" actId="478"/>
          <ac:spMkLst>
            <pc:docMk/>
            <pc:sldMk cId="2069393026" sldId="278"/>
            <ac:spMk id="16" creationId="{8C5E8168-8C9F-21F3-60C2-DF1E93CFAC13}"/>
          </ac:spMkLst>
        </pc:spChg>
        <pc:spChg chg="del">
          <ac:chgData name="Meet Ahalpara" userId="9386cab5-8082-41a4-b31e-29d70a964d73" providerId="ADAL" clId="{668593E8-1510-4045-8DF2-98F0D64E69EB}" dt="2025-04-07T00:44:00.273" v="48" actId="478"/>
          <ac:spMkLst>
            <pc:docMk/>
            <pc:sldMk cId="2069393026" sldId="278"/>
            <ac:spMk id="32" creationId="{D5DB19F8-B538-4965-BA90-ED372B99F5DC}"/>
          </ac:spMkLst>
        </pc:spChg>
      </pc:sldChg>
      <pc:sldChg chg="del">
        <pc:chgData name="Meet Ahalpara" userId="9386cab5-8082-41a4-b31e-29d70a964d73" providerId="ADAL" clId="{668593E8-1510-4045-8DF2-98F0D64E69EB}" dt="2025-04-07T00:44:58.702" v="58" actId="2696"/>
        <pc:sldMkLst>
          <pc:docMk/>
          <pc:sldMk cId="1417396711" sldId="280"/>
        </pc:sldMkLst>
      </pc:sldChg>
      <pc:sldChg chg="del">
        <pc:chgData name="Meet Ahalpara" userId="9386cab5-8082-41a4-b31e-29d70a964d73" providerId="ADAL" clId="{668593E8-1510-4045-8DF2-98F0D64E69EB}" dt="2025-04-07T00:45:17.317" v="63" actId="2696"/>
        <pc:sldMkLst>
          <pc:docMk/>
          <pc:sldMk cId="3477453048" sldId="282"/>
        </pc:sldMkLst>
      </pc:sldChg>
      <pc:sldChg chg="del">
        <pc:chgData name="Meet Ahalpara" userId="9386cab5-8082-41a4-b31e-29d70a964d73" providerId="ADAL" clId="{668593E8-1510-4045-8DF2-98F0D64E69EB}" dt="2025-04-07T00:45:17.317" v="63" actId="2696"/>
        <pc:sldMkLst>
          <pc:docMk/>
          <pc:sldMk cId="3396266754" sldId="283"/>
        </pc:sldMkLst>
      </pc:sldChg>
      <pc:sldChg chg="modSp mod">
        <pc:chgData name="Meet Ahalpara" userId="9386cab5-8082-41a4-b31e-29d70a964d73" providerId="ADAL" clId="{668593E8-1510-4045-8DF2-98F0D64E69EB}" dt="2025-04-07T01:48:37.110" v="373" actId="20577"/>
        <pc:sldMkLst>
          <pc:docMk/>
          <pc:sldMk cId="1844941827" sldId="289"/>
        </pc:sldMkLst>
        <pc:spChg chg="mod">
          <ac:chgData name="Meet Ahalpara" userId="9386cab5-8082-41a4-b31e-29d70a964d73" providerId="ADAL" clId="{668593E8-1510-4045-8DF2-98F0D64E69EB}" dt="2025-04-07T01:36:44.689" v="274" actId="20577"/>
          <ac:spMkLst>
            <pc:docMk/>
            <pc:sldMk cId="1844941827" sldId="289"/>
            <ac:spMk id="6" creationId="{7E7D4C34-22A0-4D54-A07D-E1E9A11463E5}"/>
          </ac:spMkLst>
        </pc:spChg>
        <pc:spChg chg="mod">
          <ac:chgData name="Meet Ahalpara" userId="9386cab5-8082-41a4-b31e-29d70a964d73" providerId="ADAL" clId="{668593E8-1510-4045-8DF2-98F0D64E69EB}" dt="2025-04-07T01:48:37.110" v="373" actId="20577"/>
          <ac:spMkLst>
            <pc:docMk/>
            <pc:sldMk cId="1844941827" sldId="289"/>
            <ac:spMk id="8" creationId="{51C26CE0-2506-4B44-A26F-C12BFA5B18B5}"/>
          </ac:spMkLst>
        </pc:spChg>
      </pc:sldChg>
      <pc:sldChg chg="del">
        <pc:chgData name="Meet Ahalpara" userId="9386cab5-8082-41a4-b31e-29d70a964d73" providerId="ADAL" clId="{668593E8-1510-4045-8DF2-98F0D64E69EB}" dt="2025-04-07T00:45:17.317" v="63" actId="2696"/>
        <pc:sldMkLst>
          <pc:docMk/>
          <pc:sldMk cId="1177824853" sldId="290"/>
        </pc:sldMkLst>
      </pc:sldChg>
      <pc:sldChg chg="del">
        <pc:chgData name="Meet Ahalpara" userId="9386cab5-8082-41a4-b31e-29d70a964d73" providerId="ADAL" clId="{668593E8-1510-4045-8DF2-98F0D64E69EB}" dt="2025-04-07T00:44:51.473" v="54" actId="2696"/>
        <pc:sldMkLst>
          <pc:docMk/>
          <pc:sldMk cId="404854312" sldId="292"/>
        </pc:sldMkLst>
      </pc:sldChg>
      <pc:sldChg chg="del">
        <pc:chgData name="Meet Ahalpara" userId="9386cab5-8082-41a4-b31e-29d70a964d73" providerId="ADAL" clId="{668593E8-1510-4045-8DF2-98F0D64E69EB}" dt="2025-04-07T00:45:05.115" v="60" actId="2696"/>
        <pc:sldMkLst>
          <pc:docMk/>
          <pc:sldMk cId="473871986" sldId="293"/>
        </pc:sldMkLst>
      </pc:sldChg>
      <pc:sldChg chg="del">
        <pc:chgData name="Meet Ahalpara" userId="9386cab5-8082-41a4-b31e-29d70a964d73" providerId="ADAL" clId="{668593E8-1510-4045-8DF2-98F0D64E69EB}" dt="2025-04-07T00:45:07.255" v="61" actId="2696"/>
        <pc:sldMkLst>
          <pc:docMk/>
          <pc:sldMk cId="3084972071" sldId="294"/>
        </pc:sldMkLst>
      </pc:sldChg>
      <pc:sldMasterChg chg="delSldLayout">
        <pc:chgData name="Meet Ahalpara" userId="9386cab5-8082-41a4-b31e-29d70a964d73" providerId="ADAL" clId="{668593E8-1510-4045-8DF2-98F0D64E69EB}" dt="2025-04-07T00:45:05.115" v="60" actId="2696"/>
        <pc:sldMasterMkLst>
          <pc:docMk/>
          <pc:sldMasterMk cId="1928452137" sldId="2147483666"/>
        </pc:sldMasterMkLst>
        <pc:sldLayoutChg chg="del">
          <pc:chgData name="Meet Ahalpara" userId="9386cab5-8082-41a4-b31e-29d70a964d73" providerId="ADAL" clId="{668593E8-1510-4045-8DF2-98F0D64E69EB}" dt="2025-04-07T00:44:58.702" v="58" actId="2696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Meet Ahalpara" userId="9386cab5-8082-41a4-b31e-29d70a964d73" providerId="ADAL" clId="{668593E8-1510-4045-8DF2-98F0D64E69EB}" dt="2025-04-07T00:45:05.115" v="60" actId="2696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etAhalpara/cst8288FinalProject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08" y="737419"/>
            <a:ext cx="10382864" cy="990600"/>
          </a:xfrm>
        </p:spPr>
        <p:txBody>
          <a:bodyPr>
            <a:normAutofit fontScale="90000"/>
          </a:bodyPr>
          <a:lstStyle/>
          <a:p>
            <a:pPr rtl="0"/>
            <a:r>
              <a:rPr lang="en-US">
                <a:effectLst/>
                <a:latin typeface="Arial" panose="020B0604020202020204" pitchFamily="34" charset="0"/>
              </a:rPr>
              <a:t>Final Project </a:t>
            </a:r>
            <a:br>
              <a:rPr lang="en-US">
                <a:effectLst/>
                <a:latin typeface="Arial" panose="020B0604020202020204" pitchFamily="34" charset="0"/>
              </a:rPr>
            </a:br>
            <a:r>
              <a:rPr lang="en-US">
                <a:effectLst/>
                <a:latin typeface="Arial" panose="020B0604020202020204" pitchFamily="34" charset="0"/>
              </a:rPr>
              <a:t>Public Transit Fleet Management System (PTFMS)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074" y="2054942"/>
            <a:ext cx="5409783" cy="3333135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1800">
                <a:effectLst/>
                <a:cs typeface="Arial" panose="020B0604020202020204" pitchFamily="34" charset="0"/>
              </a:rPr>
              <a:t>GROUP </a:t>
            </a:r>
            <a:r>
              <a:rPr lang="en-US" sz="1800">
                <a:cs typeface="Arial" panose="020B0604020202020204" pitchFamily="34" charset="0"/>
              </a:rPr>
              <a:t>5</a:t>
            </a:r>
            <a:br>
              <a:rPr lang="en-US" sz="1800">
                <a:effectLst/>
                <a:cs typeface="Arial" panose="020B0604020202020204" pitchFamily="34" charset="0"/>
              </a:rPr>
            </a:br>
            <a:r>
              <a:rPr lang="en-US" sz="1800">
                <a:effectLst/>
                <a:cs typeface="Arial" panose="020B0604020202020204" pitchFamily="34" charset="0"/>
              </a:rPr>
              <a:t>GROUP MEMBERS: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800">
                <a:cs typeface="Arial" panose="020B0604020202020204" pitchFamily="34" charset="0"/>
              </a:rPr>
              <a:t>Meet Ahalpara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800">
                <a:effectLst/>
                <a:cs typeface="Arial" panose="020B0604020202020204" pitchFamily="34" charset="0"/>
              </a:rPr>
              <a:t>Samarth Patel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800">
                <a:cs typeface="Arial" panose="020B0604020202020204" pitchFamily="34" charset="0"/>
              </a:rPr>
              <a:t>Krish Patel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IN" sz="1800" err="1">
                <a:cs typeface="Arial" panose="020B0604020202020204" pitchFamily="34" charset="0"/>
              </a:rPr>
              <a:t>Mohammadsaffan</a:t>
            </a:r>
            <a:r>
              <a:rPr lang="en-IN" sz="1800">
                <a:cs typeface="Arial" panose="020B0604020202020204" pitchFamily="34" charset="0"/>
              </a:rPr>
              <a:t> Vahora</a:t>
            </a:r>
            <a:endParaRPr lang="en-US" sz="1800">
              <a:effectLst/>
              <a:cs typeface="Arial" panose="020B0604020202020204" pitchFamily="34" charset="0"/>
            </a:endParaRPr>
          </a:p>
          <a:p>
            <a:pPr>
              <a:buNone/>
            </a:pPr>
            <a:br>
              <a:rPr lang="en-US" sz="1800" b="0" i="0">
                <a:solidFill>
                  <a:srgbClr val="000000"/>
                </a:solidFill>
                <a:effectLst/>
              </a:rPr>
            </a:b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A62F290-8912-2300-9BF9-0AF34C4F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47" y="5830261"/>
            <a:ext cx="4082142" cy="585788"/>
          </a:xfrm>
        </p:spPr>
        <p:txBody>
          <a:bodyPr>
            <a:normAutofit fontScale="90000"/>
          </a:bodyPr>
          <a:lstStyle/>
          <a:p>
            <a:r>
              <a:rPr lang="en-CA"/>
              <a:t>Team work structure</a:t>
            </a:r>
            <a:endParaRPr lang="en-I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14775C-0AC3-4975-3A68-4BF81FD1FD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effectLst/>
                <a:latin typeface="Arial" panose="020B0604020202020204" pitchFamily="34" charset="0"/>
              </a:rPr>
              <a:t>Who did what?</a:t>
            </a:r>
            <a:endParaRPr lang="en-IN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341CCD8-5A34-F368-52FC-D940D13E33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235975" y="2603464"/>
            <a:ext cx="3308423" cy="514350"/>
          </a:xfrm>
        </p:spPr>
        <p:txBody>
          <a:bodyPr/>
          <a:lstStyle/>
          <a:p>
            <a:r>
              <a:rPr lang="en-US">
                <a:effectLst/>
                <a:latin typeface="Arial" panose="020B0604020202020204" pitchFamily="34" charset="0"/>
              </a:rPr>
              <a:t>How often you meet?</a:t>
            </a:r>
            <a:endParaRPr lang="en-IN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4DC8B52-44CB-6FE3-8174-079E12B6DD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954" y="3664416"/>
            <a:ext cx="3308423" cy="514350"/>
          </a:xfrm>
        </p:spPr>
        <p:txBody>
          <a:bodyPr/>
          <a:lstStyle/>
          <a:p>
            <a:r>
              <a:rPr lang="en-US">
                <a:effectLst/>
                <a:latin typeface="Arial" panose="020B0604020202020204" pitchFamily="34" charset="0"/>
              </a:rPr>
              <a:t> How did you collaborate?</a:t>
            </a:r>
            <a:endParaRPr lang="en-IN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2B1558B-8A3B-4BD1-DCB4-A176076206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94974" y="4960772"/>
            <a:ext cx="2141764" cy="514350"/>
          </a:xfrm>
        </p:spPr>
        <p:txBody>
          <a:bodyPr/>
          <a:lstStyle/>
          <a:p>
            <a:r>
              <a:rPr lang="en-US">
                <a:effectLst/>
                <a:latin typeface="Arial" panose="020B0604020202020204" pitchFamily="34" charset="0"/>
              </a:rPr>
              <a:t>Anything else?</a:t>
            </a:r>
            <a:endParaRPr lang="en-US">
              <a:effectLst/>
            </a:endParaRPr>
          </a:p>
          <a:p>
            <a:endParaRPr lang="en-IN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6A2C70F-D4BF-67C6-ACF4-5E6715412F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24554" y="1278399"/>
            <a:ext cx="5539095" cy="1010842"/>
          </a:xfrm>
        </p:spPr>
        <p:txBody>
          <a:bodyPr>
            <a:noAutofit/>
          </a:bodyPr>
          <a:lstStyle/>
          <a:p>
            <a:r>
              <a:rPr lang="en-CA"/>
              <a:t>Meet DAO, </a:t>
            </a:r>
            <a:r>
              <a:rPr lang="en-CA" err="1"/>
              <a:t>DAOImpl</a:t>
            </a:r>
            <a:r>
              <a:rPr lang="en-CA"/>
              <a:t>, Servlet</a:t>
            </a:r>
            <a:br>
              <a:rPr lang="en-CA"/>
            </a:br>
            <a:r>
              <a:rPr lang="en-CA"/>
              <a:t>Samarth – Database and Front-end CSS</a:t>
            </a:r>
            <a:br>
              <a:rPr lang="en-CA"/>
            </a:br>
            <a:r>
              <a:rPr lang="en-CA"/>
              <a:t>Krish – Servlet and JSP</a:t>
            </a:r>
            <a:br>
              <a:rPr lang="en-CA"/>
            </a:br>
            <a:r>
              <a:rPr lang="en-IN"/>
              <a:t>Saffa – DTO</a:t>
            </a:r>
            <a:br>
              <a:rPr lang="en-IN"/>
            </a:br>
            <a:endParaRPr lang="en-IN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883122F-62DA-433A-3A86-75421BDC90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73075" y="2665444"/>
            <a:ext cx="4082142" cy="337543"/>
          </a:xfrm>
        </p:spPr>
        <p:txBody>
          <a:bodyPr/>
          <a:lstStyle/>
          <a:p>
            <a:r>
              <a:rPr lang="en-CA"/>
              <a:t>On weekdays after lectures and on weekends.</a:t>
            </a:r>
            <a:endParaRPr lang="en-IN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FD430F4-E450-AA50-E80C-DA90DED5E3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CA"/>
              <a:t>Divided work based on </a:t>
            </a:r>
            <a:endParaRPr lang="en-IN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C7216B43-5EE6-7870-AB5B-D412EE5B97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5669" y="4819419"/>
            <a:ext cx="5539095" cy="1010842"/>
          </a:xfrm>
        </p:spPr>
        <p:txBody>
          <a:bodyPr/>
          <a:lstStyle/>
          <a:p>
            <a:r>
              <a:rPr lang="en-IN"/>
              <a:t>Not able to do GitHub.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77905"/>
            <a:ext cx="8421688" cy="1325563"/>
          </a:xfrm>
        </p:spPr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4322" y="1471869"/>
            <a:ext cx="4531678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ffectLst/>
              </a:rPr>
              <a:t>How did you put everything together for your project?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899" y="2131757"/>
            <a:ext cx="4374362" cy="93859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/>
              <a:t>Modularized with 3-tier architecture (Presentation → Business → DAO)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/>
              <a:t>JSP + Servlet-based MVC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/>
              <a:t>MySQL integration with DAO classes</a:t>
            </a:r>
            <a:endParaRPr lang="en-US" sz="16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2228" y="159087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>
                <a:effectLst/>
              </a:rPr>
              <a:t>Use of any external libraries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2228" y="2144854"/>
            <a:ext cx="4031030" cy="10573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/>
              <a:t>MySQL JDBC Connector (Connector/J)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954" y="4159602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>
                <a:effectLst/>
              </a:rPr>
              <a:t>Design pattern used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42360" y="4675691"/>
            <a:ext cx="3917901" cy="1359237"/>
          </a:xfrm>
        </p:spPr>
        <p:txBody>
          <a:bodyPr numCol="2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600"/>
              <a:t>DAO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600"/>
              <a:t>Builder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600"/>
              <a:t>Strategy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600"/>
              <a:t>Adapter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600"/>
              <a:t>Observer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600"/>
              <a:t>Command</a:t>
            </a:r>
            <a:endParaRPr lang="en-US" sz="16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228" y="2897069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>
                <a:effectLst/>
              </a:rPr>
              <a:t>Code coverage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2228" y="3314440"/>
            <a:ext cx="4031030" cy="1057308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/>
              <a:t>DAO Layer Unit Testing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/>
              <a:t>Coverage ~70%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33DE389-9992-A577-58AA-5F84911A9EDC}"/>
              </a:ext>
            </a:extLst>
          </p:cNvPr>
          <p:cNvSpPr txBox="1">
            <a:spLocks/>
          </p:cNvSpPr>
          <p:nvPr/>
        </p:nvSpPr>
        <p:spPr>
          <a:xfrm>
            <a:off x="6594627" y="4475093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Anything else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E89791-26B6-87BC-CD18-FF5F2B3010B5}"/>
              </a:ext>
            </a:extLst>
          </p:cNvPr>
          <p:cNvSpPr txBox="1">
            <a:spLocks/>
          </p:cNvSpPr>
          <p:nvPr/>
        </p:nvSpPr>
        <p:spPr>
          <a:xfrm>
            <a:off x="6834460" y="4960888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sz="1600"/>
              <a:t>Servlet-only logic (No JavaScript)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/>
              <a:t>MVC-based role separation (Manager, Operator)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/>
              <a:t>Clean coding standards followed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284766"/>
            <a:ext cx="3139440" cy="1325563"/>
          </a:xfrm>
        </p:spPr>
        <p:txBody>
          <a:bodyPr/>
          <a:lstStyle/>
          <a:p>
            <a:r>
              <a:rPr lang="en-US">
                <a:effectLst/>
              </a:rPr>
              <a:t>Version Control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211" y="1563242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ffectLst/>
                <a:latin typeface="+mn-lt"/>
              </a:rPr>
              <a:t>GitHub repo link</a:t>
            </a:r>
            <a:endParaRPr lang="en-US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928367"/>
            <a:ext cx="5431971" cy="557950"/>
          </a:xfrm>
        </p:spPr>
        <p:txBody>
          <a:bodyPr>
            <a:normAutofit/>
          </a:bodyPr>
          <a:lstStyle/>
          <a:p>
            <a:r>
              <a:rPr lang="en-IN" sz="1600" err="1">
                <a:latin typeface="+mj-lt"/>
                <a:hlinkClick r:id="rId2"/>
              </a:rPr>
              <a:t>MeetAhalpara</a:t>
            </a:r>
            <a:r>
              <a:rPr lang="en-IN" sz="1600">
                <a:latin typeface="+mj-lt"/>
                <a:hlinkClick r:id="rId2"/>
              </a:rPr>
              <a:t>/cst8288FinalProject</a:t>
            </a:r>
            <a:endParaRPr lang="en-US" sz="160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1211" y="2885107"/>
            <a:ext cx="5433204" cy="365125"/>
          </a:xfrm>
        </p:spPr>
        <p:txBody>
          <a:bodyPr>
            <a:noAutofit/>
          </a:bodyPr>
          <a:lstStyle/>
          <a:p>
            <a:r>
              <a:rPr lang="en-US">
                <a:effectLst/>
              </a:rPr>
              <a:t>How did you use different functionalities of GitHub?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670466"/>
            <a:ext cx="5431971" cy="55795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1211" y="4703760"/>
            <a:ext cx="5433204" cy="365125"/>
          </a:xfrm>
        </p:spPr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>
                <a:effectLst/>
              </a:rPr>
              <a:t>What was the Branching strategy?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5267604"/>
            <a:ext cx="5431971" cy="557950"/>
          </a:xfrm>
        </p:spPr>
        <p:txBody>
          <a:bodyPr>
            <a:normAutofit lnSpcReduction="10000"/>
          </a:bodyPr>
          <a:lstStyle/>
          <a:p>
            <a:r>
              <a:rPr lang="en-US" sz="1600"/>
              <a:t>Suppose to be branching by Back-end, Mid-layer, and Front-end.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92" y="242770"/>
            <a:ext cx="5111750" cy="1204912"/>
          </a:xfrm>
        </p:spPr>
        <p:txBody>
          <a:bodyPr/>
          <a:lstStyle/>
          <a:p>
            <a:r>
              <a:rPr lang="en-US">
                <a:effectLst/>
                <a:latin typeface="Arial" panose="020B0604020202020204" pitchFamily="34" charset="0"/>
              </a:rPr>
              <a:t>Challenges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151" y="1860887"/>
            <a:ext cx="9119113" cy="3969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ffectLst/>
              </a:rPr>
              <a:t>Coding/Deployment/Testing/??</a:t>
            </a:r>
            <a:br>
              <a:rPr lang="en-US" sz="1600"/>
            </a:br>
            <a:r>
              <a:rPr lang="en-US" sz="1600"/>
              <a:t>  1. </a:t>
            </a:r>
            <a:r>
              <a:rPr lang="en-IN" sz="1600"/>
              <a:t>Handling multi-role login logic (Manager vs Operator)</a:t>
            </a:r>
            <a:br>
              <a:rPr lang="en-IN" sz="1600"/>
            </a:br>
            <a:r>
              <a:rPr lang="en-IN" sz="1600"/>
              <a:t>  2. Implementing 6 different </a:t>
            </a:r>
            <a:r>
              <a:rPr lang="en-IN" sz="1600" err="1"/>
              <a:t>GoF</a:t>
            </a:r>
            <a:r>
              <a:rPr lang="en-IN" sz="1600"/>
              <a:t> Design Patterns</a:t>
            </a:r>
            <a:br>
              <a:rPr lang="en-IN" sz="1600"/>
            </a:br>
            <a:r>
              <a:rPr lang="en-IN" sz="1600"/>
              <a:t>  3. Resolving JSP 404 &amp; 500 errors during servlet mapping</a:t>
            </a:r>
            <a:br>
              <a:rPr lang="en-US" sz="1600">
                <a:effectLst/>
              </a:rPr>
            </a:br>
            <a:br>
              <a:rPr lang="en-US" sz="1600">
                <a:effectLst/>
              </a:rPr>
            </a:br>
            <a:r>
              <a:rPr lang="en-US" sz="1800">
                <a:effectLst/>
              </a:rPr>
              <a:t>How did you overcome those?</a:t>
            </a:r>
            <a:br>
              <a:rPr lang="en-US" sz="1800">
                <a:effectLst/>
              </a:rPr>
            </a:br>
            <a:r>
              <a:rPr lang="en-US" sz="1800"/>
              <a:t>  </a:t>
            </a:r>
            <a:r>
              <a:rPr lang="en-US" sz="1600"/>
              <a:t>1</a:t>
            </a:r>
            <a:r>
              <a:rPr lang="en-US" sz="1800"/>
              <a:t>. </a:t>
            </a:r>
            <a:r>
              <a:rPr lang="en-US" sz="1600"/>
              <a:t>Regular team sync-ups and code walkthroughs</a:t>
            </a:r>
            <a:br>
              <a:rPr lang="en-US" sz="1600"/>
            </a:br>
            <a:r>
              <a:rPr lang="en-US" sz="1600"/>
              <a:t>  2. Step-by-step debugging with NetBeans breakpoints</a:t>
            </a:r>
            <a:br>
              <a:rPr lang="en-US" sz="1600"/>
            </a:br>
            <a:r>
              <a:rPr lang="en-US" sz="1600"/>
              <a:t>  3. Extensive testing after each module</a:t>
            </a:r>
            <a:br>
              <a:rPr lang="en-US" sz="1800">
                <a:effectLst/>
              </a:rPr>
            </a:br>
            <a:br>
              <a:rPr lang="en-US" sz="1800">
                <a:effectLst/>
              </a:rPr>
            </a:br>
            <a:r>
              <a:rPr lang="en-US" sz="1800">
                <a:effectLst/>
              </a:rPr>
              <a:t>Anything else?</a:t>
            </a:r>
            <a:br>
              <a:rPr lang="en-US" sz="1800">
                <a:effectLst/>
              </a:rPr>
            </a:br>
            <a:r>
              <a:rPr lang="en-US" sz="1800">
                <a:effectLst/>
              </a:rPr>
              <a:t>  1. E</a:t>
            </a:r>
            <a:r>
              <a:rPr lang="en-US" sz="1600"/>
              <a:t>nsured DAO/database consistency with SQL scripts</a:t>
            </a:r>
            <a:br>
              <a:rPr lang="en-US" sz="1600"/>
            </a:br>
            <a:r>
              <a:rPr lang="en-US" sz="1600"/>
              <a:t>  2. Collaborated via GitHub to manage merge conflicts</a:t>
            </a:r>
          </a:p>
          <a:p>
            <a:pPr algn="l" rtl="0">
              <a:buNone/>
            </a:pPr>
            <a:endParaRPr lang="en-US" sz="180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>
                <a:effectLst/>
              </a:rPr>
              <a:t>Demo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2008743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ffectLst/>
              </a:rPr>
              <a:t>Required Functionalities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8936" y="2415276"/>
            <a:ext cx="5573741" cy="1830809"/>
          </a:xfrm>
        </p:spPr>
        <p:txBody>
          <a:bodyPr>
            <a:normAutofit/>
          </a:bodyPr>
          <a:lstStyle/>
          <a:p>
            <a:r>
              <a:rPr lang="en-IN" sz="1600"/>
              <a:t>→ Login &amp; Role-based Access (Manager/Operator)</a:t>
            </a:r>
            <a:br>
              <a:rPr lang="en-IN" sz="1600"/>
            </a:br>
            <a:r>
              <a:rPr lang="en-IN" sz="1600"/>
              <a:t>→ Add / View / Edit / Delete Vehicles</a:t>
            </a:r>
            <a:br>
              <a:rPr lang="en-IN" sz="1600"/>
            </a:br>
            <a:r>
              <a:rPr lang="en-IN" sz="1600"/>
              <a:t>→ Assign Routes to Vehicles</a:t>
            </a:r>
            <a:br>
              <a:rPr lang="en-IN" sz="1600"/>
            </a:br>
            <a:r>
              <a:rPr lang="en-IN" sz="1600"/>
              <a:t>→ View Maintenance Alerts &amp; Add/Edit/Delete Records</a:t>
            </a:r>
            <a:br>
              <a:rPr lang="en-IN" sz="1600"/>
            </a:br>
            <a:r>
              <a:rPr lang="en-IN" sz="1600"/>
              <a:t>→ View Reports &amp; Fuel/Energy Analytics</a:t>
            </a:r>
            <a:br>
              <a:rPr lang="en-IN" sz="1600"/>
            </a:br>
            <a:r>
              <a:rPr lang="en-IN" sz="1600"/>
              <a:t>→ Dashboard Cards for Visual Summary</a:t>
            </a:r>
            <a:endParaRPr lang="en-US" sz="1600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411900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rtl="0">
              <a:buNone/>
            </a:pPr>
            <a:r>
              <a:rPr lang="en-US">
                <a:effectLst/>
              </a:rPr>
              <a:t>What you could not achieve?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0169" y="4602959"/>
            <a:ext cx="5431971" cy="557950"/>
          </a:xfrm>
        </p:spPr>
        <p:txBody>
          <a:bodyPr>
            <a:normAutofit/>
          </a:bodyPr>
          <a:lstStyle/>
          <a:p>
            <a:r>
              <a:rPr lang="en-US"/>
              <a:t>→ Real-time GPS tracking (planned as future enhancement)</a:t>
            </a:r>
            <a:br>
              <a:rPr lang="en-US"/>
            </a:br>
            <a:r>
              <a:rPr lang="en-US"/>
              <a:t>→ Operator performance metrics (partial)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/>
          <a:p>
            <a:r>
              <a:rPr lang="en-IN" sz="3200" b="0" i="0">
                <a:effectLst/>
              </a:rPr>
              <a:t>Future Enhancement</a:t>
            </a:r>
            <a:endParaRPr lang="en-US" sz="320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6B988-4111-9F14-3D23-994AE198850E}"/>
              </a:ext>
            </a:extLst>
          </p:cNvPr>
          <p:cNvSpPr txBox="1"/>
          <p:nvPr/>
        </p:nvSpPr>
        <p:spPr>
          <a:xfrm>
            <a:off x="2933700" y="1868580"/>
            <a:ext cx="86880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/>
              <a:t>Real-Time GPS Integration</a:t>
            </a:r>
            <a:br>
              <a:rPr lang="en-IN"/>
            </a:br>
            <a:r>
              <a:rPr lang="en-IN"/>
              <a:t>→ Live tracking of vehicles on a map using APIs like Google Maps or OpenStreetMap</a:t>
            </a:r>
          </a:p>
          <a:p>
            <a:pPr>
              <a:buNone/>
            </a:pPr>
            <a:r>
              <a:rPr lang="en-IN" b="1"/>
              <a:t>Automated Predictive Maintenance</a:t>
            </a:r>
            <a:br>
              <a:rPr lang="en-IN"/>
            </a:br>
            <a:r>
              <a:rPr lang="en-IN"/>
              <a:t>→ AI-based diagnostics from real-time vehicle telemetry</a:t>
            </a:r>
          </a:p>
          <a:p>
            <a:pPr>
              <a:buNone/>
            </a:pPr>
            <a:r>
              <a:rPr lang="en-IN" b="1"/>
              <a:t>Advanced Analytics &amp; Dashboards</a:t>
            </a:r>
            <a:br>
              <a:rPr lang="en-IN"/>
            </a:br>
            <a:r>
              <a:rPr lang="en-IN"/>
              <a:t>→ Operator efficiency, route optimization, heatmaps</a:t>
            </a:r>
          </a:p>
          <a:p>
            <a:pPr>
              <a:buNone/>
            </a:pPr>
            <a:r>
              <a:rPr lang="en-IN" b="1"/>
              <a:t>Mobile App Support</a:t>
            </a:r>
            <a:br>
              <a:rPr lang="en-IN"/>
            </a:br>
            <a:r>
              <a:rPr lang="en-IN"/>
              <a:t>→ Android/iOS app for Operators to log breaks &amp; update status</a:t>
            </a:r>
          </a:p>
          <a:p>
            <a:pPr>
              <a:buNone/>
            </a:pPr>
            <a:r>
              <a:rPr lang="en-IN" b="1"/>
              <a:t>Notification System</a:t>
            </a:r>
            <a:br>
              <a:rPr lang="en-IN"/>
            </a:br>
            <a:r>
              <a:rPr lang="en-IN"/>
              <a:t>→ Email/SMS alerts for fuel overuse, maintenance schedules</a:t>
            </a:r>
          </a:p>
          <a:p>
            <a:r>
              <a:rPr lang="en-IN" b="1"/>
              <a:t>Multi-Language &amp; Accessibility Support</a:t>
            </a:r>
            <a:br>
              <a:rPr lang="en-IN"/>
            </a:br>
            <a:r>
              <a:rPr lang="en-IN"/>
              <a:t>→ Enhanced usability for diverse users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816077"/>
            <a:ext cx="4444181" cy="869220"/>
          </a:xfrm>
        </p:spPr>
        <p:txBody>
          <a:bodyPr/>
          <a:lstStyle/>
          <a:p>
            <a:r>
              <a:rPr lang="en-US" sz="60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1970554"/>
            <a:ext cx="7620000" cy="3987794"/>
          </a:xfrm>
        </p:spPr>
        <p:txBody>
          <a:bodyPr>
            <a:normAutofit/>
          </a:bodyPr>
          <a:lstStyle/>
          <a:p>
            <a:r>
              <a:rPr lang="en-US" sz="1800"/>
              <a:t>Meet Ahalpara </a:t>
            </a:r>
            <a:r>
              <a:rPr lang="en-IN" sz="1800"/>
              <a:t>→ ahal0002@algonquinlive.com</a:t>
            </a:r>
            <a:endParaRPr lang="en-US" sz="1800"/>
          </a:p>
          <a:p>
            <a:r>
              <a:rPr lang="en-IN" sz="1800"/>
              <a:t>Samarth Patel →</a:t>
            </a:r>
            <a:r>
              <a:rPr lang="en-IN" sz="1600"/>
              <a:t> pate1376</a:t>
            </a:r>
            <a:r>
              <a:rPr lang="en-IN" sz="1800"/>
              <a:t>@algonquinlive.com</a:t>
            </a:r>
            <a:endParaRPr lang="en-US" sz="1800"/>
          </a:p>
          <a:p>
            <a:r>
              <a:rPr lang="en-IN" sz="1800"/>
              <a:t>Krish Patel → pate1440@algonquinlive.com</a:t>
            </a:r>
            <a:endParaRPr lang="en-US" sz="1800"/>
          </a:p>
          <a:p>
            <a:r>
              <a:rPr lang="en-IN" sz="1800" err="1"/>
              <a:t>Saffan</a:t>
            </a:r>
            <a:r>
              <a:rPr lang="en-IN" sz="1800"/>
              <a:t> → vaho0006@algonquinlive.com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c1bd924-0a6a-4aa9-aa89-c980316c0449}" enabled="0" method="" siteId="{ec1bd924-0a6a-4aa9-aa89-c980316c044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Monoline</vt:lpstr>
      <vt:lpstr>Final Project  Public Transit Fleet Management System (PTFMS)</vt:lpstr>
      <vt:lpstr>Team work structure</vt:lpstr>
      <vt:lpstr>SOLUTION</vt:lpstr>
      <vt:lpstr>Version Control System</vt:lpstr>
      <vt:lpstr>Challenges</vt:lpstr>
      <vt:lpstr>Demo</vt:lpstr>
      <vt:lpstr>Future Enhancement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Meet Ahalpara</dc:creator>
  <cp:revision>1</cp:revision>
  <dcterms:created xsi:type="dcterms:W3CDTF">2025-04-07T00:00:38Z</dcterms:created>
  <dcterms:modified xsi:type="dcterms:W3CDTF">2025-04-07T01:51:09Z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