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7" r:id="rId2"/>
    <p:sldId id="322" r:id="rId3"/>
    <p:sldId id="328" r:id="rId4"/>
    <p:sldId id="3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2A56C-28A7-2A96-EEDA-8A91A8A4F674}" v="1" dt="2021-02-04T02:17:39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80" autoAdjust="0"/>
  </p:normalViewPr>
  <p:slideViewPr>
    <p:cSldViewPr snapToGrid="0">
      <p:cViewPr>
        <p:scale>
          <a:sx n="90" d="100"/>
          <a:sy n="90" d="100"/>
        </p:scale>
        <p:origin x="-39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8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yu Kadam" userId="S::sharyu.kadam@sbmp.ac.in::bf99ca88-41d2-4bc9-a05a-3cac4d1cabca" providerId="AD" clId="Web-{8372A56C-28A7-2A96-EEDA-8A91A8A4F674}"/>
    <pc:docChg chg="modSld">
      <pc:chgData name="Sharyu Kadam" userId="S::sharyu.kadam@sbmp.ac.in::bf99ca88-41d2-4bc9-a05a-3cac4d1cabca" providerId="AD" clId="Web-{8372A56C-28A7-2A96-EEDA-8A91A8A4F674}" dt="2021-02-04T02:17:39.742" v="0"/>
      <pc:docMkLst>
        <pc:docMk/>
      </pc:docMkLst>
      <pc:sldChg chg="delSp">
        <pc:chgData name="Sharyu Kadam" userId="S::sharyu.kadam@sbmp.ac.in::bf99ca88-41d2-4bc9-a05a-3cac4d1cabca" providerId="AD" clId="Web-{8372A56C-28A7-2A96-EEDA-8A91A8A4F674}" dt="2021-02-04T02:17:39.742" v="0"/>
        <pc:sldMkLst>
          <pc:docMk/>
          <pc:sldMk cId="4197513361" sldId="328"/>
        </pc:sldMkLst>
        <pc:spChg chg="del">
          <ac:chgData name="Sharyu Kadam" userId="S::sharyu.kadam@sbmp.ac.in::bf99ca88-41d2-4bc9-a05a-3cac4d1cabca" providerId="AD" clId="Web-{8372A56C-28A7-2A96-EEDA-8A91A8A4F674}" dt="2021-02-04T02:17:39.742" v="0"/>
          <ac:spMkLst>
            <pc:docMk/>
            <pc:sldMk cId="4197513361" sldId="328"/>
            <ac:spMk id="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F7FA2-E1E5-4AE4-88E7-A956D178E7A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B5A7-9188-4ACC-B74A-4DFD3D076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8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1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8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1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5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5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9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7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9296-003E-40D1-BB4C-3D8B9ABFB44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5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360" y="131252"/>
            <a:ext cx="3363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 of circle method :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" y="850589"/>
            <a:ext cx="10557933" cy="50085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137071"/>
            <a:ext cx="10998200" cy="140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0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360" y="131252"/>
            <a:ext cx="3363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 of circle method :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890237" y="3289794"/>
            <a:ext cx="5390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01766" y="2168720"/>
            <a:ext cx="14696" cy="2158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869326" y="2168720"/>
            <a:ext cx="5411131" cy="2158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6184847" y="1710593"/>
            <a:ext cx="1644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Minor Axis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85347" y="2049147"/>
            <a:ext cx="849375" cy="559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295843" y="3248037"/>
            <a:ext cx="822194" cy="1163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62180" y="4461565"/>
            <a:ext cx="1644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Axis</a:t>
            </a:r>
          </a:p>
        </p:txBody>
      </p:sp>
      <p:sp>
        <p:nvSpPr>
          <p:cNvPr id="47" name="Flowchart: Connector 46"/>
          <p:cNvSpPr/>
          <p:nvPr/>
        </p:nvSpPr>
        <p:spPr>
          <a:xfrm flipH="1">
            <a:off x="3313318" y="3239570"/>
            <a:ext cx="152204" cy="118238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lowchart: Connector 47"/>
          <p:cNvSpPr/>
          <p:nvPr/>
        </p:nvSpPr>
        <p:spPr>
          <a:xfrm flipH="1">
            <a:off x="7736201" y="3222636"/>
            <a:ext cx="152204" cy="118238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313318" y="3361030"/>
            <a:ext cx="4374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</a:t>
            </a:r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93594" y="3367898"/>
            <a:ext cx="4374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F2</a:t>
            </a:r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Connector 50"/>
          <p:cNvCxnSpPr>
            <a:stCxn id="47" idx="0"/>
          </p:cNvCxnSpPr>
          <p:nvPr/>
        </p:nvCxnSpPr>
        <p:spPr>
          <a:xfrm flipV="1">
            <a:off x="3389420" y="2329066"/>
            <a:ext cx="708501" cy="910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0"/>
          </p:cNvCxnSpPr>
          <p:nvPr/>
        </p:nvCxnSpPr>
        <p:spPr>
          <a:xfrm flipH="1" flipV="1">
            <a:off x="4030187" y="2329066"/>
            <a:ext cx="3782116" cy="8935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389419" y="2236450"/>
            <a:ext cx="1395516" cy="10245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8" idx="0"/>
          </p:cNvCxnSpPr>
          <p:nvPr/>
        </p:nvCxnSpPr>
        <p:spPr>
          <a:xfrm flipH="1" flipV="1">
            <a:off x="4794045" y="2236450"/>
            <a:ext cx="3018258" cy="986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1"/>
          </p:cNvCxnSpPr>
          <p:nvPr/>
        </p:nvCxnSpPr>
        <p:spPr>
          <a:xfrm flipV="1">
            <a:off x="3443232" y="2168720"/>
            <a:ext cx="2058534" cy="10881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8" idx="0"/>
            <a:endCxn id="35" idx="0"/>
          </p:cNvCxnSpPr>
          <p:nvPr/>
        </p:nvCxnSpPr>
        <p:spPr>
          <a:xfrm flipH="1" flipV="1">
            <a:off x="5574892" y="2168720"/>
            <a:ext cx="2237411" cy="10539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  <p:bldP spid="46" grpId="0"/>
      <p:bldP spid="47" grpId="0" animBg="1"/>
      <p:bldP spid="48" grpId="0" animBg="1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744" y="2539"/>
            <a:ext cx="840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construct an ellipse using arc of circle method :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537373" y="3170221"/>
            <a:ext cx="5390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48902" y="2049147"/>
            <a:ext cx="14696" cy="2158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/>
          <p:cNvSpPr/>
          <p:nvPr/>
        </p:nvSpPr>
        <p:spPr>
          <a:xfrm flipH="1">
            <a:off x="8128183" y="1999834"/>
            <a:ext cx="45719" cy="93297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5760792" y="3237850"/>
            <a:ext cx="4374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</a:t>
            </a:r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240730" y="3265259"/>
            <a:ext cx="4374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F2</a:t>
            </a:r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183" y="655842"/>
            <a:ext cx="3646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1.Draw major axis </a:t>
            </a:r>
            <a:r>
              <a:rPr lang="en-IN" sz="1400" b="1" dirty="0"/>
              <a:t>AB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53440" y="2977516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06343" y="4207781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183" y="916731"/>
            <a:ext cx="3646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2. Draw minor axis </a:t>
            </a:r>
            <a:r>
              <a:rPr lang="en-IN" sz="1400" b="1" dirty="0"/>
              <a:t>CD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30389" y="149514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759" y="1631466"/>
            <a:ext cx="3646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4. Plot foci of points </a:t>
            </a:r>
            <a:r>
              <a:rPr lang="en-IN" sz="1400" b="1" dirty="0"/>
              <a:t>F1</a:t>
            </a:r>
            <a:r>
              <a:rPr lang="en-IN" sz="1400" dirty="0"/>
              <a:t> and </a:t>
            </a:r>
            <a:r>
              <a:rPr lang="en-IN" sz="1400" b="1" dirty="0"/>
              <a:t>F2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3924" y="1939243"/>
            <a:ext cx="3646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Distance between fixed points is not given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627" y="2210507"/>
            <a:ext cx="3646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Take radius of OA and C as a centre and mark both side on AB axis.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5758" y="1278454"/>
            <a:ext cx="4537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3. Assign name for intersection point of both axis is </a:t>
            </a:r>
            <a:r>
              <a:rPr lang="en-IN" sz="1400" b="1" dirty="0"/>
              <a:t>‘O’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10538" y="309678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927593" y="297751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537374" y="3168532"/>
            <a:ext cx="2618876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 rot="11879637">
            <a:off x="5842491" y="2671611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c 36"/>
          <p:cNvSpPr/>
          <p:nvPr/>
        </p:nvSpPr>
        <p:spPr>
          <a:xfrm rot="5400000">
            <a:off x="9864831" y="2595576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53051" y="2715906"/>
            <a:ext cx="3646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With same radius, now take D as a centre again  mark both side on AB</a:t>
            </a:r>
          </a:p>
        </p:txBody>
      </p:sp>
      <p:sp>
        <p:nvSpPr>
          <p:cNvPr id="40" name="Flowchart: Connector 39"/>
          <p:cNvSpPr/>
          <p:nvPr/>
        </p:nvSpPr>
        <p:spPr>
          <a:xfrm flipH="1">
            <a:off x="8135375" y="4161132"/>
            <a:ext cx="45719" cy="93297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c 40"/>
          <p:cNvSpPr/>
          <p:nvPr/>
        </p:nvSpPr>
        <p:spPr>
          <a:xfrm rot="17126391">
            <a:off x="5712862" y="3108026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c 41"/>
          <p:cNvSpPr/>
          <p:nvPr/>
        </p:nvSpPr>
        <p:spPr>
          <a:xfrm rot="584690">
            <a:off x="9857483" y="3024778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59627" y="3281447"/>
            <a:ext cx="3646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Assign name for both points </a:t>
            </a:r>
            <a:r>
              <a:rPr lang="en-IN" sz="1400" b="1" dirty="0"/>
              <a:t>F1</a:t>
            </a:r>
            <a:r>
              <a:rPr lang="en-IN" sz="1400" dirty="0"/>
              <a:t> and </a:t>
            </a:r>
            <a:r>
              <a:rPr lang="en-IN" sz="1400" b="1" dirty="0"/>
              <a:t>F2</a:t>
            </a:r>
          </a:p>
        </p:txBody>
      </p:sp>
      <p:sp>
        <p:nvSpPr>
          <p:cNvPr id="44" name="Flowchart: Connector 43"/>
          <p:cNvSpPr/>
          <p:nvPr/>
        </p:nvSpPr>
        <p:spPr>
          <a:xfrm flipH="1">
            <a:off x="5874775" y="3121883"/>
            <a:ext cx="45719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lowchart: Connector 52"/>
          <p:cNvSpPr/>
          <p:nvPr/>
        </p:nvSpPr>
        <p:spPr>
          <a:xfrm flipH="1">
            <a:off x="10456618" y="3115533"/>
            <a:ext cx="45719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0" y="3598206"/>
            <a:ext cx="3646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Distance is given then directly plot F1 and F2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5744" y="3953924"/>
            <a:ext cx="4152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5. Divide </a:t>
            </a:r>
            <a:r>
              <a:rPr lang="en-IN" sz="1400" b="1" dirty="0"/>
              <a:t>F1</a:t>
            </a:r>
            <a:r>
              <a:rPr lang="en-IN" sz="1400" dirty="0"/>
              <a:t> to </a:t>
            </a:r>
            <a:r>
              <a:rPr lang="en-IN" sz="1400" b="1" dirty="0"/>
              <a:t>O</a:t>
            </a:r>
            <a:r>
              <a:rPr lang="en-IN" sz="1400" dirty="0"/>
              <a:t> into equal number of parts and assign numbers.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5874775" y="3172076"/>
            <a:ext cx="2285142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17212" y="3042730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563099" y="3042730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918687" y="3042414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228100" y="3051114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549833" y="3051114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837699" y="3068048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07738" y="3303424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9342" y="3301641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69069" y="3302322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73869" y="3302322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26920" y="3303758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3740" y="3303758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702" y="4474817"/>
            <a:ext cx="6279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6. Take A-1 as a radius and F1 as a centre point and mark the point both sides.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5537374" y="3162181"/>
            <a:ext cx="682879" cy="3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/>
          <p:cNvSpPr/>
          <p:nvPr/>
        </p:nvSpPr>
        <p:spPr>
          <a:xfrm flipH="1">
            <a:off x="5883647" y="3136777"/>
            <a:ext cx="45719" cy="93297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Arc 76"/>
          <p:cNvSpPr/>
          <p:nvPr/>
        </p:nvSpPr>
        <p:spPr>
          <a:xfrm rot="18952155">
            <a:off x="5629910" y="2527280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Arc 77"/>
          <p:cNvSpPr/>
          <p:nvPr/>
        </p:nvSpPr>
        <p:spPr>
          <a:xfrm rot="8018073">
            <a:off x="5510974" y="2926686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>
            <a:off x="14702" y="4754407"/>
            <a:ext cx="6084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6.1. Take A-1 as a radius and F2 as a centre point and mark the point both sides.</a:t>
            </a:r>
          </a:p>
        </p:txBody>
      </p:sp>
      <p:sp>
        <p:nvSpPr>
          <p:cNvPr id="80" name="Arc 79"/>
          <p:cNvSpPr/>
          <p:nvPr/>
        </p:nvSpPr>
        <p:spPr>
          <a:xfrm rot="18952155">
            <a:off x="10269163" y="2653308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Arc 80"/>
          <p:cNvSpPr/>
          <p:nvPr/>
        </p:nvSpPr>
        <p:spPr>
          <a:xfrm rot="8018073">
            <a:off x="10041803" y="3067765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Flowchart: Connector 83"/>
          <p:cNvSpPr/>
          <p:nvPr/>
        </p:nvSpPr>
        <p:spPr>
          <a:xfrm flipH="1">
            <a:off x="10454076" y="3118838"/>
            <a:ext cx="45719" cy="93297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15311" y="5052645"/>
            <a:ext cx="6279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7. Take B-1 as a radius and F1 as a centre point and mark the point both sides.</a:t>
            </a:r>
          </a:p>
        </p:txBody>
      </p:sp>
      <p:cxnSp>
        <p:nvCxnSpPr>
          <p:cNvPr id="86" name="Straight Connector 85"/>
          <p:cNvCxnSpPr>
            <a:stCxn id="31" idx="1"/>
          </p:cNvCxnSpPr>
          <p:nvPr/>
        </p:nvCxnSpPr>
        <p:spPr>
          <a:xfrm flipH="1">
            <a:off x="6233763" y="3162182"/>
            <a:ext cx="4693830" cy="33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Connector 86"/>
          <p:cNvSpPr/>
          <p:nvPr/>
        </p:nvSpPr>
        <p:spPr>
          <a:xfrm flipH="1">
            <a:off x="5855953" y="3136776"/>
            <a:ext cx="45719" cy="93297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Arc 87"/>
          <p:cNvSpPr/>
          <p:nvPr/>
        </p:nvSpPr>
        <p:spPr>
          <a:xfrm rot="1035523">
            <a:off x="10049243" y="2481992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Arc 88"/>
          <p:cNvSpPr/>
          <p:nvPr/>
        </p:nvSpPr>
        <p:spPr>
          <a:xfrm rot="11066586">
            <a:off x="10360671" y="3179205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-12977" y="5289712"/>
            <a:ext cx="6279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7.1. Take B-1 as a radius and F2 as a centre point and mark the point both sides.</a:t>
            </a:r>
          </a:p>
        </p:txBody>
      </p:sp>
      <p:sp>
        <p:nvSpPr>
          <p:cNvPr id="91" name="Flowchart: Connector 90"/>
          <p:cNvSpPr/>
          <p:nvPr/>
        </p:nvSpPr>
        <p:spPr>
          <a:xfrm flipH="1">
            <a:off x="10482174" y="3115491"/>
            <a:ext cx="45719" cy="93297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c 91"/>
          <p:cNvSpPr/>
          <p:nvPr/>
        </p:nvSpPr>
        <p:spPr>
          <a:xfrm rot="12976354">
            <a:off x="5804622" y="3189522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Arc 92"/>
          <p:cNvSpPr/>
          <p:nvPr/>
        </p:nvSpPr>
        <p:spPr>
          <a:xfrm rot="600952">
            <a:off x="5357553" y="2439143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-12977" y="5597489"/>
            <a:ext cx="6279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8. Repeat above four steps i.e. from 6 to 7.1 for all division points</a:t>
            </a:r>
          </a:p>
        </p:txBody>
      </p:sp>
      <p:sp>
        <p:nvSpPr>
          <p:cNvPr id="95" name="Arc 94"/>
          <p:cNvSpPr/>
          <p:nvPr/>
        </p:nvSpPr>
        <p:spPr>
          <a:xfrm rot="18952155">
            <a:off x="6086739" y="2292599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c 95"/>
          <p:cNvSpPr/>
          <p:nvPr/>
        </p:nvSpPr>
        <p:spPr>
          <a:xfrm rot="600952">
            <a:off x="5814382" y="2204462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c 96"/>
          <p:cNvSpPr/>
          <p:nvPr/>
        </p:nvSpPr>
        <p:spPr>
          <a:xfrm rot="18952155">
            <a:off x="6588609" y="2129951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Arc 97"/>
          <p:cNvSpPr/>
          <p:nvPr/>
        </p:nvSpPr>
        <p:spPr>
          <a:xfrm rot="600952">
            <a:off x="6316252" y="1965611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6966507" y="1949151"/>
            <a:ext cx="999959" cy="732277"/>
            <a:chOff x="7728497" y="5418786"/>
            <a:chExt cx="999959" cy="732277"/>
          </a:xfrm>
        </p:grpSpPr>
        <p:sp>
          <p:nvSpPr>
            <p:cNvPr id="99" name="Arc 98"/>
            <p:cNvSpPr/>
            <p:nvPr/>
          </p:nvSpPr>
          <p:spPr>
            <a:xfrm rot="18952155">
              <a:off x="8000854" y="5506923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600952">
              <a:off x="7728497" y="5418786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921501" y="2042288"/>
            <a:ext cx="999959" cy="732277"/>
            <a:chOff x="7728497" y="5418786"/>
            <a:chExt cx="999959" cy="732277"/>
          </a:xfrm>
        </p:grpSpPr>
        <p:sp>
          <p:nvSpPr>
            <p:cNvPr id="102" name="Arc 101"/>
            <p:cNvSpPr/>
            <p:nvPr/>
          </p:nvSpPr>
          <p:spPr>
            <a:xfrm rot="18952155">
              <a:off x="8000854" y="5506923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600952">
              <a:off x="7728497" y="5418786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0334" y="2271501"/>
            <a:ext cx="999959" cy="732277"/>
            <a:chOff x="7728497" y="5418786"/>
            <a:chExt cx="999959" cy="732277"/>
          </a:xfrm>
        </p:grpSpPr>
        <p:sp>
          <p:nvSpPr>
            <p:cNvPr id="105" name="Arc 104"/>
            <p:cNvSpPr/>
            <p:nvPr/>
          </p:nvSpPr>
          <p:spPr>
            <a:xfrm rot="18952155">
              <a:off x="8000854" y="5506923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Arc 105"/>
            <p:cNvSpPr/>
            <p:nvPr/>
          </p:nvSpPr>
          <p:spPr>
            <a:xfrm rot="600952">
              <a:off x="7728497" y="5418786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371050" y="1946457"/>
            <a:ext cx="999959" cy="732277"/>
            <a:chOff x="7728497" y="5418786"/>
            <a:chExt cx="999959" cy="732277"/>
          </a:xfrm>
        </p:grpSpPr>
        <p:sp>
          <p:nvSpPr>
            <p:cNvPr id="108" name="Arc 107"/>
            <p:cNvSpPr/>
            <p:nvPr/>
          </p:nvSpPr>
          <p:spPr>
            <a:xfrm rot="18952155">
              <a:off x="8000854" y="5506923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Arc 108"/>
            <p:cNvSpPr/>
            <p:nvPr/>
          </p:nvSpPr>
          <p:spPr>
            <a:xfrm rot="600952">
              <a:off x="7728497" y="5418786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0" name="Group 109"/>
          <p:cNvGrpSpPr/>
          <p:nvPr/>
        </p:nvGrpSpPr>
        <p:grpSpPr>
          <a:xfrm rot="9932656">
            <a:off x="5881311" y="3208483"/>
            <a:ext cx="999988" cy="732281"/>
            <a:chOff x="7674617" y="5763393"/>
            <a:chExt cx="999988" cy="732281"/>
          </a:xfrm>
        </p:grpSpPr>
        <p:sp>
          <p:nvSpPr>
            <p:cNvPr id="111" name="Arc 110"/>
            <p:cNvSpPr/>
            <p:nvPr/>
          </p:nvSpPr>
          <p:spPr>
            <a:xfrm rot="18952155">
              <a:off x="7947003" y="5851534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Arc 111"/>
            <p:cNvSpPr/>
            <p:nvPr/>
          </p:nvSpPr>
          <p:spPr>
            <a:xfrm rot="600952">
              <a:off x="7674617" y="5763393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3" name="Group 112"/>
          <p:cNvGrpSpPr/>
          <p:nvPr/>
        </p:nvGrpSpPr>
        <p:grpSpPr>
          <a:xfrm rot="9932656">
            <a:off x="6517366" y="3393581"/>
            <a:ext cx="999959" cy="732277"/>
            <a:chOff x="7728497" y="5418786"/>
            <a:chExt cx="999959" cy="732277"/>
          </a:xfrm>
        </p:grpSpPr>
        <p:sp>
          <p:nvSpPr>
            <p:cNvPr id="114" name="Arc 113"/>
            <p:cNvSpPr/>
            <p:nvPr/>
          </p:nvSpPr>
          <p:spPr>
            <a:xfrm rot="18952155">
              <a:off x="8000854" y="5506923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Arc 114"/>
            <p:cNvSpPr/>
            <p:nvPr/>
          </p:nvSpPr>
          <p:spPr>
            <a:xfrm rot="600952">
              <a:off x="7728497" y="5418786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6" name="Group 115"/>
          <p:cNvGrpSpPr/>
          <p:nvPr/>
        </p:nvGrpSpPr>
        <p:grpSpPr>
          <a:xfrm rot="9932656">
            <a:off x="7213759" y="3495131"/>
            <a:ext cx="999959" cy="732277"/>
            <a:chOff x="7728497" y="5418786"/>
            <a:chExt cx="999959" cy="732277"/>
          </a:xfrm>
        </p:grpSpPr>
        <p:sp>
          <p:nvSpPr>
            <p:cNvPr id="117" name="Arc 116"/>
            <p:cNvSpPr/>
            <p:nvPr/>
          </p:nvSpPr>
          <p:spPr>
            <a:xfrm rot="18952155">
              <a:off x="8000854" y="5506923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Arc 117"/>
            <p:cNvSpPr/>
            <p:nvPr/>
          </p:nvSpPr>
          <p:spPr>
            <a:xfrm rot="600952">
              <a:off x="7728497" y="5418786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9" name="Group 118"/>
          <p:cNvGrpSpPr/>
          <p:nvPr/>
        </p:nvGrpSpPr>
        <p:grpSpPr>
          <a:xfrm rot="9932656">
            <a:off x="9452363" y="3274458"/>
            <a:ext cx="999959" cy="732277"/>
            <a:chOff x="7728497" y="5418786"/>
            <a:chExt cx="999959" cy="732277"/>
          </a:xfrm>
        </p:grpSpPr>
        <p:sp>
          <p:nvSpPr>
            <p:cNvPr id="120" name="Arc 119"/>
            <p:cNvSpPr/>
            <p:nvPr/>
          </p:nvSpPr>
          <p:spPr>
            <a:xfrm rot="18952155">
              <a:off x="8000854" y="5506923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Arc 120"/>
            <p:cNvSpPr/>
            <p:nvPr/>
          </p:nvSpPr>
          <p:spPr>
            <a:xfrm rot="600952">
              <a:off x="7728497" y="5418786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2" name="Group 121"/>
          <p:cNvGrpSpPr/>
          <p:nvPr/>
        </p:nvGrpSpPr>
        <p:grpSpPr>
          <a:xfrm rot="9932656">
            <a:off x="8810423" y="3426927"/>
            <a:ext cx="999959" cy="732277"/>
            <a:chOff x="7728497" y="5418786"/>
            <a:chExt cx="999959" cy="732277"/>
          </a:xfrm>
        </p:grpSpPr>
        <p:sp>
          <p:nvSpPr>
            <p:cNvPr id="123" name="Arc 122"/>
            <p:cNvSpPr/>
            <p:nvPr/>
          </p:nvSpPr>
          <p:spPr>
            <a:xfrm rot="18952155">
              <a:off x="8000854" y="5506923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Arc 123"/>
            <p:cNvSpPr/>
            <p:nvPr/>
          </p:nvSpPr>
          <p:spPr>
            <a:xfrm rot="600952">
              <a:off x="7728497" y="5418786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5" name="Group 124"/>
          <p:cNvGrpSpPr/>
          <p:nvPr/>
        </p:nvGrpSpPr>
        <p:grpSpPr>
          <a:xfrm rot="9932656">
            <a:off x="8157726" y="3486452"/>
            <a:ext cx="999959" cy="732277"/>
            <a:chOff x="7728497" y="5418786"/>
            <a:chExt cx="999959" cy="732277"/>
          </a:xfrm>
        </p:grpSpPr>
        <p:sp>
          <p:nvSpPr>
            <p:cNvPr id="126" name="Arc 125"/>
            <p:cNvSpPr/>
            <p:nvPr/>
          </p:nvSpPr>
          <p:spPr>
            <a:xfrm rot="18952155">
              <a:off x="8000854" y="5506923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Arc 126"/>
            <p:cNvSpPr/>
            <p:nvPr/>
          </p:nvSpPr>
          <p:spPr>
            <a:xfrm rot="600952">
              <a:off x="7728497" y="5418786"/>
              <a:ext cx="727602" cy="644140"/>
            </a:xfrm>
            <a:prstGeom prst="arc">
              <a:avLst>
                <a:gd name="adj1" fmla="val 16200000"/>
                <a:gd name="adj2" fmla="val 21012399"/>
              </a:avLst>
            </a:prstGeom>
            <a:noFill/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8" name="Oval 127"/>
          <p:cNvSpPr/>
          <p:nvPr/>
        </p:nvSpPr>
        <p:spPr>
          <a:xfrm>
            <a:off x="5537373" y="2003205"/>
            <a:ext cx="5411131" cy="2158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9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50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6" grpId="0" animBg="1"/>
      <p:bldP spid="37" grpId="0" animBg="1"/>
      <p:bldP spid="39" grpId="0"/>
      <p:bldP spid="40" grpId="0" animBg="1"/>
      <p:bldP spid="41" grpId="0" animBg="1"/>
      <p:bldP spid="42" grpId="0" animBg="1"/>
      <p:bldP spid="43" grpId="0"/>
      <p:bldP spid="44" grpId="0" animBg="1"/>
      <p:bldP spid="53" grpId="0" animBg="1"/>
      <p:bldP spid="55" grpId="0"/>
      <p:bldP spid="56" grpId="0"/>
      <p:bldP spid="67" grpId="0"/>
      <p:bldP spid="68" grpId="0"/>
      <p:bldP spid="69" grpId="0"/>
      <p:bldP spid="70" grpId="0"/>
      <p:bldP spid="71" grpId="0"/>
      <p:bldP spid="73" grpId="0"/>
      <p:bldP spid="74" grpId="0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4" grpId="0" animBg="1"/>
      <p:bldP spid="85" grpId="0"/>
      <p:bldP spid="87" grpId="0" animBg="1"/>
      <p:bldP spid="88" grpId="0" animBg="1"/>
      <p:bldP spid="89" grpId="0" animBg="1"/>
      <p:bldP spid="90" grpId="0"/>
      <p:bldP spid="91" grpId="0" animBg="1"/>
      <p:bldP spid="92" grpId="0" animBg="1"/>
      <p:bldP spid="93" grpId="0" animBg="1"/>
      <p:bldP spid="94" grpId="0"/>
      <p:bldP spid="95" grpId="0" animBg="1"/>
      <p:bldP spid="96" grpId="0" animBg="1"/>
      <p:bldP spid="97" grpId="0" animBg="1"/>
      <p:bldP spid="98" grpId="0" animBg="1"/>
      <p:bldP spid="1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91" y="250015"/>
            <a:ext cx="1158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Problem 1 :</a:t>
            </a:r>
          </a:p>
        </p:txBody>
      </p:sp>
      <p:sp>
        <p:nvSpPr>
          <p:cNvPr id="5" name="Rectangle 4"/>
          <p:cNvSpPr/>
          <p:nvPr/>
        </p:nvSpPr>
        <p:spPr>
          <a:xfrm>
            <a:off x="69991" y="509937"/>
            <a:ext cx="10166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major axis of an ellipse is 150 mm long and minor axis is 100 mm long. Find Foci and draw an ellipse by ‘Arc of circle method’  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69991" y="1173933"/>
            <a:ext cx="5673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Given data :  Major Axis AB = 150 mm , Minor Axis CD = 100 mm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657" y="2400548"/>
            <a:ext cx="1158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Problem 2 :</a:t>
            </a:r>
          </a:p>
        </p:txBody>
      </p:sp>
      <p:sp>
        <p:nvSpPr>
          <p:cNvPr id="9" name="Rectangle 8"/>
          <p:cNvSpPr/>
          <p:nvPr/>
        </p:nvSpPr>
        <p:spPr>
          <a:xfrm>
            <a:off x="154657" y="2660470"/>
            <a:ext cx="10166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major axis of an ellipse is 100 mm long and minor axis is 70 mm long. Find Foci and draw an ellipse by ‘Arc of circle method’  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154657" y="3324466"/>
            <a:ext cx="5673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Given data :  Major Axis AB = 100 mm , Minor Axis CD = 70 mm </a:t>
            </a:r>
          </a:p>
        </p:txBody>
      </p:sp>
    </p:spTree>
    <p:extLst>
      <p:ext uri="{BB962C8B-B14F-4D97-AF65-F5344CB8AC3E}">
        <p14:creationId xmlns:p14="http://schemas.microsoft.com/office/powerpoint/2010/main" val="14266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7A58B7464CF4294563F4931895BAB" ma:contentTypeVersion="5" ma:contentTypeDescription="Create a new document." ma:contentTypeScope="" ma:versionID="fadfa7c82a9af44c697f50163ed3aa25">
  <xsd:schema xmlns:xsd="http://www.w3.org/2001/XMLSchema" xmlns:xs="http://www.w3.org/2001/XMLSchema" xmlns:p="http://schemas.microsoft.com/office/2006/metadata/properties" xmlns:ns2="09a8fdd4-17f2-48b0-8d40-d0c02a8c6324" targetNamespace="http://schemas.microsoft.com/office/2006/metadata/properties" ma:root="true" ma:fieldsID="641c38555731a0fe0c0da68a222e76c2" ns2:_="">
    <xsd:import namespace="09a8fdd4-17f2-48b0-8d40-d0c02a8c63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8fdd4-17f2-48b0-8d40-d0c02a8c6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ABDD8B-98DF-4365-830D-88DB5C2D089E}"/>
</file>

<file path=customXml/itemProps2.xml><?xml version="1.0" encoding="utf-8"?>
<ds:datastoreItem xmlns:ds="http://schemas.openxmlformats.org/officeDocument/2006/customXml" ds:itemID="{E81AC163-B0BD-4789-90E8-C985B6586EA5}"/>
</file>

<file path=customXml/itemProps3.xml><?xml version="1.0" encoding="utf-8"?>
<ds:datastoreItem xmlns:ds="http://schemas.openxmlformats.org/officeDocument/2006/customXml" ds:itemID="{BD4622BD-E58D-417A-91DE-1B8D55EF62DE}"/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346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</dc:title>
  <dc:creator>Sharyu Kadam</dc:creator>
  <cp:lastModifiedBy>dell</cp:lastModifiedBy>
  <cp:revision>174</cp:revision>
  <dcterms:created xsi:type="dcterms:W3CDTF">2021-01-04T08:52:18Z</dcterms:created>
  <dcterms:modified xsi:type="dcterms:W3CDTF">2021-02-04T02:17:40Z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0x010100B317A58B7464CF4294563F4931895BAB</vt:lpwstr>
  </property>
</Properties>
</file>