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27" r:id="rId2"/>
    <p:sldId id="329" r:id="rId3"/>
    <p:sldId id="330" r:id="rId4"/>
    <p:sldId id="32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nknown 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FCC0BD-4020-6368-00DD-E441F3AA5688}" v="1415" dt="2021-02-18T05:27:59.5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9" autoAdjust="0"/>
    <p:restoredTop sz="94680" autoAdjust="0"/>
  </p:normalViewPr>
  <p:slideViewPr>
    <p:cSldViewPr snapToGrid="0">
      <p:cViewPr>
        <p:scale>
          <a:sx n="140" d="100"/>
          <a:sy n="140" d="100"/>
        </p:scale>
        <p:origin x="126" y="-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88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yu Kadam" userId="S::sharyu.kadam@sbmp.ac.in::bf99ca88-41d2-4bc9-a05a-3cac4d1cabca" providerId="AD" clId="Web-{2EFCC0BD-4020-6368-00DD-E441F3AA5688}"/>
    <pc:docChg chg="addSld delSld modSld">
      <pc:chgData name="Sharyu Kadam" userId="S::sharyu.kadam@sbmp.ac.in::bf99ca88-41d2-4bc9-a05a-3cac4d1cabca" providerId="AD" clId="Web-{2EFCC0BD-4020-6368-00DD-E441F3AA5688}" dt="2021-02-18T05:27:59.527" v="869"/>
      <pc:docMkLst>
        <pc:docMk/>
      </pc:docMkLst>
      <pc:sldChg chg="addSp modSp">
        <pc:chgData name="Sharyu Kadam" userId="S::sharyu.kadam@sbmp.ac.in::bf99ca88-41d2-4bc9-a05a-3cac4d1cabca" providerId="AD" clId="Web-{2EFCC0BD-4020-6368-00DD-E441F3AA5688}" dt="2021-02-18T03:58:09.343" v="7" actId="14100"/>
        <pc:sldMkLst>
          <pc:docMk/>
          <pc:sldMk cId="2016605305" sldId="327"/>
        </pc:sldMkLst>
        <pc:picChg chg="add mod">
          <ac:chgData name="Sharyu Kadam" userId="S::sharyu.kadam@sbmp.ac.in::bf99ca88-41d2-4bc9-a05a-3cac4d1cabca" providerId="AD" clId="Web-{2EFCC0BD-4020-6368-00DD-E441F3AA5688}" dt="2021-02-18T03:58:09.343" v="7" actId="14100"/>
          <ac:picMkLst>
            <pc:docMk/>
            <pc:sldMk cId="2016605305" sldId="327"/>
            <ac:picMk id="2" creationId="{710E0B16-B101-49C9-89C3-CDE4D1D3C7F6}"/>
          </ac:picMkLst>
        </pc:picChg>
      </pc:sldChg>
      <pc:sldChg chg="modSp">
        <pc:chgData name="Sharyu Kadam" userId="S::sharyu.kadam@sbmp.ac.in::bf99ca88-41d2-4bc9-a05a-3cac4d1cabca" providerId="AD" clId="Web-{2EFCC0BD-4020-6368-00DD-E441F3AA5688}" dt="2021-02-18T05:19:15.215" v="717" actId="1076"/>
        <pc:sldMkLst>
          <pc:docMk/>
          <pc:sldMk cId="4197513361" sldId="328"/>
        </pc:sldMkLst>
        <pc:spChg chg="mod">
          <ac:chgData name="Sharyu Kadam" userId="S::sharyu.kadam@sbmp.ac.in::bf99ca88-41d2-4bc9-a05a-3cac4d1cabca" providerId="AD" clId="Web-{2EFCC0BD-4020-6368-00DD-E441F3AA5688}" dt="2021-02-18T05:19:15.215" v="717" actId="1076"/>
          <ac:spMkLst>
            <pc:docMk/>
            <pc:sldMk cId="4197513361" sldId="328"/>
            <ac:spMk id="216" creationId="{00000000-0000-0000-0000-000000000000}"/>
          </ac:spMkLst>
        </pc:spChg>
      </pc:sldChg>
      <pc:sldChg chg="addSp delSp modSp new addAnim delAnim modAnim">
        <pc:chgData name="Sharyu Kadam" userId="S::sharyu.kadam@sbmp.ac.in::bf99ca88-41d2-4bc9-a05a-3cac4d1cabca" providerId="AD" clId="Web-{2EFCC0BD-4020-6368-00DD-E441F3AA5688}" dt="2021-02-18T05:05:09.347" v="437"/>
        <pc:sldMkLst>
          <pc:docMk/>
          <pc:sldMk cId="1577029141" sldId="329"/>
        </pc:sldMkLst>
        <pc:spChg chg="del">
          <ac:chgData name="Sharyu Kadam" userId="S::sharyu.kadam@sbmp.ac.in::bf99ca88-41d2-4bc9-a05a-3cac4d1cabca" providerId="AD" clId="Web-{2EFCC0BD-4020-6368-00DD-E441F3AA5688}" dt="2021-02-18T03:59:56.110" v="9"/>
          <ac:spMkLst>
            <pc:docMk/>
            <pc:sldMk cId="1577029141" sldId="329"/>
            <ac:spMk id="2" creationId="{42D7A73B-C27B-490C-A779-4FB0E47D5D00}"/>
          </ac:spMkLst>
        </pc:spChg>
        <pc:spChg chg="del">
          <ac:chgData name="Sharyu Kadam" userId="S::sharyu.kadam@sbmp.ac.in::bf99ca88-41d2-4bc9-a05a-3cac4d1cabca" providerId="AD" clId="Web-{2EFCC0BD-4020-6368-00DD-E441F3AA5688}" dt="2021-02-18T03:59:59.610" v="10"/>
          <ac:spMkLst>
            <pc:docMk/>
            <pc:sldMk cId="1577029141" sldId="329"/>
            <ac:spMk id="3" creationId="{28A382F4-AA02-41E0-89E7-252EDDC1211E}"/>
          </ac:spMkLst>
        </pc:spChg>
        <pc:spChg chg="add del mod">
          <ac:chgData name="Sharyu Kadam" userId="S::sharyu.kadam@sbmp.ac.in::bf99ca88-41d2-4bc9-a05a-3cac4d1cabca" providerId="AD" clId="Web-{2EFCC0BD-4020-6368-00DD-E441F3AA5688}" dt="2021-02-18T05:00:56.700" v="390"/>
          <ac:spMkLst>
            <pc:docMk/>
            <pc:sldMk cId="1577029141" sldId="329"/>
            <ac:spMk id="3" creationId="{F78A875A-0D9E-4CB0-954E-AC3475E39C61}"/>
          </ac:spMkLst>
        </pc:spChg>
        <pc:spChg chg="add mod">
          <ac:chgData name="Sharyu Kadam" userId="S::sharyu.kadam@sbmp.ac.in::bf99ca88-41d2-4bc9-a05a-3cac4d1cabca" providerId="AD" clId="Web-{2EFCC0BD-4020-6368-00DD-E441F3AA5688}" dt="2021-02-18T04:30:10.405" v="220" actId="1076"/>
          <ac:spMkLst>
            <pc:docMk/>
            <pc:sldMk cId="1577029141" sldId="329"/>
            <ac:spMk id="5" creationId="{38B59363-F3D1-4315-8A2B-C61D61CA22A0}"/>
          </ac:spMkLst>
        </pc:spChg>
        <pc:spChg chg="add mod">
          <ac:chgData name="Sharyu Kadam" userId="S::sharyu.kadam@sbmp.ac.in::bf99ca88-41d2-4bc9-a05a-3cac4d1cabca" providerId="AD" clId="Web-{2EFCC0BD-4020-6368-00DD-E441F3AA5688}" dt="2021-02-18T04:57:10.646" v="368" actId="20577"/>
          <ac:spMkLst>
            <pc:docMk/>
            <pc:sldMk cId="1577029141" sldId="329"/>
            <ac:spMk id="6" creationId="{1DEF9538-0709-4D8D-A0B5-6E2A0902B458}"/>
          </ac:spMkLst>
        </pc:spChg>
        <pc:spChg chg="add del mod">
          <ac:chgData name="Sharyu Kadam" userId="S::sharyu.kadam@sbmp.ac.in::bf99ca88-41d2-4bc9-a05a-3cac4d1cabca" providerId="AD" clId="Web-{2EFCC0BD-4020-6368-00DD-E441F3AA5688}" dt="2021-02-18T04:07:28.024" v="57"/>
          <ac:spMkLst>
            <pc:docMk/>
            <pc:sldMk cId="1577029141" sldId="329"/>
            <ac:spMk id="6" creationId="{E769A9A0-3C8C-4617-A123-D7082AF865CE}"/>
          </ac:spMkLst>
        </pc:spChg>
        <pc:spChg chg="add mod">
          <ac:chgData name="Sharyu Kadam" userId="S::sharyu.kadam@sbmp.ac.in::bf99ca88-41d2-4bc9-a05a-3cac4d1cabca" providerId="AD" clId="Web-{2EFCC0BD-4020-6368-00DD-E441F3AA5688}" dt="2021-02-18T04:07:17.367" v="55" actId="20577"/>
          <ac:spMkLst>
            <pc:docMk/>
            <pc:sldMk cId="1577029141" sldId="329"/>
            <ac:spMk id="7" creationId="{1B30EE2B-C9A5-4CFA-8E88-A3F5BBAC91E0}"/>
          </ac:spMkLst>
        </pc:spChg>
        <pc:spChg chg="add del">
          <ac:chgData name="Sharyu Kadam" userId="S::sharyu.kadam@sbmp.ac.in::bf99ca88-41d2-4bc9-a05a-3cac4d1cabca" providerId="AD" clId="Web-{2EFCC0BD-4020-6368-00DD-E441F3AA5688}" dt="2021-02-18T05:00:33.043" v="387"/>
          <ac:spMkLst>
            <pc:docMk/>
            <pc:sldMk cId="1577029141" sldId="329"/>
            <ac:spMk id="8" creationId="{443CDA83-FE61-4BCD-A29F-8D8B8EF4A5A1}"/>
          </ac:spMkLst>
        </pc:spChg>
        <pc:spChg chg="add mod">
          <ac:chgData name="Sharyu Kadam" userId="S::sharyu.kadam@sbmp.ac.in::bf99ca88-41d2-4bc9-a05a-3cac4d1cabca" providerId="AD" clId="Web-{2EFCC0BD-4020-6368-00DD-E441F3AA5688}" dt="2021-02-18T04:30:04.061" v="219"/>
          <ac:spMkLst>
            <pc:docMk/>
            <pc:sldMk cId="1577029141" sldId="329"/>
            <ac:spMk id="9" creationId="{4B149678-4996-4585-B3AD-F4BA3138807E}"/>
          </ac:spMkLst>
        </pc:spChg>
        <pc:picChg chg="add mod">
          <ac:chgData name="Sharyu Kadam" userId="S::sharyu.kadam@sbmp.ac.in::bf99ca88-41d2-4bc9-a05a-3cac4d1cabca" providerId="AD" clId="Web-{2EFCC0BD-4020-6368-00DD-E441F3AA5688}" dt="2021-02-18T05:00:30.418" v="386" actId="1076"/>
          <ac:picMkLst>
            <pc:docMk/>
            <pc:sldMk cId="1577029141" sldId="329"/>
            <ac:picMk id="2" creationId="{3877262B-1A3F-40CA-AA9A-81AFAFF935BD}"/>
          </ac:picMkLst>
        </pc:picChg>
        <pc:picChg chg="add mod">
          <ac:chgData name="Sharyu Kadam" userId="S::sharyu.kadam@sbmp.ac.in::bf99ca88-41d2-4bc9-a05a-3cac4d1cabca" providerId="AD" clId="Web-{2EFCC0BD-4020-6368-00DD-E441F3AA5688}" dt="2021-02-18T05:02:26.937" v="405"/>
          <ac:picMkLst>
            <pc:docMk/>
            <pc:sldMk cId="1577029141" sldId="329"/>
            <ac:picMk id="4" creationId="{6778827F-DF67-4BD1-A1CE-342E4443EE0C}"/>
          </ac:picMkLst>
        </pc:picChg>
        <pc:cxnChg chg="add mod">
          <ac:chgData name="Sharyu Kadam" userId="S::sharyu.kadam@sbmp.ac.in::bf99ca88-41d2-4bc9-a05a-3cac4d1cabca" providerId="AD" clId="Web-{2EFCC0BD-4020-6368-00DD-E441F3AA5688}" dt="2021-02-18T05:04:42.472" v="433" actId="1076"/>
          <ac:cxnSpMkLst>
            <pc:docMk/>
            <pc:sldMk cId="1577029141" sldId="329"/>
            <ac:cxnSpMk id="10" creationId="{9F62EE32-6D06-4227-B64D-9A5080BDDA19}"/>
          </ac:cxnSpMkLst>
        </pc:cxnChg>
        <pc:cxnChg chg="add mod">
          <ac:chgData name="Sharyu Kadam" userId="S::sharyu.kadam@sbmp.ac.in::bf99ca88-41d2-4bc9-a05a-3cac4d1cabca" providerId="AD" clId="Web-{2EFCC0BD-4020-6368-00DD-E441F3AA5688}" dt="2021-02-18T05:04:35.612" v="430" actId="1076"/>
          <ac:cxnSpMkLst>
            <pc:docMk/>
            <pc:sldMk cId="1577029141" sldId="329"/>
            <ac:cxnSpMk id="11" creationId="{67D1FAD5-0C28-4711-970D-92358E05BDF6}"/>
          </ac:cxnSpMkLst>
        </pc:cxnChg>
      </pc:sldChg>
      <pc:sldChg chg="addSp delSp modSp new addAnim delAnim modAnim">
        <pc:chgData name="Sharyu Kadam" userId="S::sharyu.kadam@sbmp.ac.in::bf99ca88-41d2-4bc9-a05a-3cac4d1cabca" providerId="AD" clId="Web-{2EFCC0BD-4020-6368-00DD-E441F3AA5688}" dt="2021-02-18T05:25:22.710" v="825"/>
        <pc:sldMkLst>
          <pc:docMk/>
          <pc:sldMk cId="1691883631" sldId="330"/>
        </pc:sldMkLst>
        <pc:spChg chg="del">
          <ac:chgData name="Sharyu Kadam" userId="S::sharyu.kadam@sbmp.ac.in::bf99ca88-41d2-4bc9-a05a-3cac4d1cabca" providerId="AD" clId="Web-{2EFCC0BD-4020-6368-00DD-E441F3AA5688}" dt="2021-02-18T05:05:35.348" v="439"/>
          <ac:spMkLst>
            <pc:docMk/>
            <pc:sldMk cId="1691883631" sldId="330"/>
            <ac:spMk id="2" creationId="{ABB39878-6234-4717-A6AA-E91E036CE891}"/>
          </ac:spMkLst>
        </pc:spChg>
        <pc:spChg chg="del">
          <ac:chgData name="Sharyu Kadam" userId="S::sharyu.kadam@sbmp.ac.in::bf99ca88-41d2-4bc9-a05a-3cac4d1cabca" providerId="AD" clId="Web-{2EFCC0BD-4020-6368-00DD-E441F3AA5688}" dt="2021-02-18T05:05:36.739" v="440"/>
          <ac:spMkLst>
            <pc:docMk/>
            <pc:sldMk cId="1691883631" sldId="330"/>
            <ac:spMk id="3" creationId="{0A2E10DA-2F6E-4BE0-93A0-F6007B9DEE2C}"/>
          </ac:spMkLst>
        </pc:spChg>
        <pc:spChg chg="add mod">
          <ac:chgData name="Sharyu Kadam" userId="S::sharyu.kadam@sbmp.ac.in::bf99ca88-41d2-4bc9-a05a-3cac4d1cabca" providerId="AD" clId="Web-{2EFCC0BD-4020-6368-00DD-E441F3AA5688}" dt="2021-02-18T05:06:29.569" v="480" actId="20577"/>
          <ac:spMkLst>
            <pc:docMk/>
            <pc:sldMk cId="1691883631" sldId="330"/>
            <ac:spMk id="5" creationId="{061F184C-3220-44A5-A0D9-5179F0B7509B}"/>
          </ac:spMkLst>
        </pc:spChg>
        <pc:spChg chg="add mod">
          <ac:chgData name="Sharyu Kadam" userId="S::sharyu.kadam@sbmp.ac.in::bf99ca88-41d2-4bc9-a05a-3cac4d1cabca" providerId="AD" clId="Web-{2EFCC0BD-4020-6368-00DD-E441F3AA5688}" dt="2021-02-18T05:12:59.986" v="658" actId="20577"/>
          <ac:spMkLst>
            <pc:docMk/>
            <pc:sldMk cId="1691883631" sldId="330"/>
            <ac:spMk id="7" creationId="{4AE2CF1B-C191-47F8-93BD-9738153DAE25}"/>
          </ac:spMkLst>
        </pc:spChg>
        <pc:spChg chg="add del mod">
          <ac:chgData name="Sharyu Kadam" userId="S::sharyu.kadam@sbmp.ac.in::bf99ca88-41d2-4bc9-a05a-3cac4d1cabca" providerId="AD" clId="Web-{2EFCC0BD-4020-6368-00DD-E441F3AA5688}" dt="2021-02-18T05:09:58.746" v="527"/>
          <ac:spMkLst>
            <pc:docMk/>
            <pc:sldMk cId="1691883631" sldId="330"/>
            <ac:spMk id="8" creationId="{11EF50DD-E136-4D9F-ACC4-AF31A5B6A531}"/>
          </ac:spMkLst>
        </pc:spChg>
        <pc:spChg chg="add mod">
          <ac:chgData name="Sharyu Kadam" userId="S::sharyu.kadam@sbmp.ac.in::bf99ca88-41d2-4bc9-a05a-3cac4d1cabca" providerId="AD" clId="Web-{2EFCC0BD-4020-6368-00DD-E441F3AA5688}" dt="2021-02-18T05:23:57.442" v="803" actId="1076"/>
          <ac:spMkLst>
            <pc:docMk/>
            <pc:sldMk cId="1691883631" sldId="330"/>
            <ac:spMk id="9" creationId="{DF544F55-104C-440F-B50B-A212CFF74483}"/>
          </ac:spMkLst>
        </pc:spChg>
        <pc:spChg chg="add mod">
          <ac:chgData name="Sharyu Kadam" userId="S::sharyu.kadam@sbmp.ac.in::bf99ca88-41d2-4bc9-a05a-3cac4d1cabca" providerId="AD" clId="Web-{2EFCC0BD-4020-6368-00DD-E441F3AA5688}" dt="2021-02-18T05:23:57.489" v="807" actId="1076"/>
          <ac:spMkLst>
            <pc:docMk/>
            <pc:sldMk cId="1691883631" sldId="330"/>
            <ac:spMk id="14" creationId="{56EF26AB-1473-4718-B8B6-EFAEF2BB1D05}"/>
          </ac:spMkLst>
        </pc:spChg>
        <pc:spChg chg="add del">
          <ac:chgData name="Sharyu Kadam" userId="S::sharyu.kadam@sbmp.ac.in::bf99ca88-41d2-4bc9-a05a-3cac4d1cabca" providerId="AD" clId="Web-{2EFCC0BD-4020-6368-00DD-E441F3AA5688}" dt="2021-02-18T05:17:18.415" v="701"/>
          <ac:spMkLst>
            <pc:docMk/>
            <pc:sldMk cId="1691883631" sldId="330"/>
            <ac:spMk id="16" creationId="{5CBEA0EF-F144-4D66-8F02-791B42AB092A}"/>
          </ac:spMkLst>
        </pc:spChg>
        <pc:spChg chg="add mod">
          <ac:chgData name="Sharyu Kadam" userId="S::sharyu.kadam@sbmp.ac.in::bf99ca88-41d2-4bc9-a05a-3cac4d1cabca" providerId="AD" clId="Web-{2EFCC0BD-4020-6368-00DD-E441F3AA5688}" dt="2021-02-18T05:23:57.489" v="808" actId="1076"/>
          <ac:spMkLst>
            <pc:docMk/>
            <pc:sldMk cId="1691883631" sldId="330"/>
            <ac:spMk id="18" creationId="{842D8E44-6D43-4584-B54A-CD8E2EC42DB2}"/>
          </ac:spMkLst>
        </pc:spChg>
        <pc:spChg chg="add mod">
          <ac:chgData name="Sharyu Kadam" userId="S::sharyu.kadam@sbmp.ac.in::bf99ca88-41d2-4bc9-a05a-3cac4d1cabca" providerId="AD" clId="Web-{2EFCC0BD-4020-6368-00DD-E441F3AA5688}" dt="2021-02-18T05:23:57.520" v="810" actId="1076"/>
          <ac:spMkLst>
            <pc:docMk/>
            <pc:sldMk cId="1691883631" sldId="330"/>
            <ac:spMk id="21" creationId="{76E26ED5-F0B2-4835-A5F7-3A972600BA8B}"/>
          </ac:spMkLst>
        </pc:spChg>
        <pc:spChg chg="add mod">
          <ac:chgData name="Sharyu Kadam" userId="S::sharyu.kadam@sbmp.ac.in::bf99ca88-41d2-4bc9-a05a-3cac4d1cabca" providerId="AD" clId="Web-{2EFCC0BD-4020-6368-00DD-E441F3AA5688}" dt="2021-02-18T05:23:57.520" v="811" actId="1076"/>
          <ac:spMkLst>
            <pc:docMk/>
            <pc:sldMk cId="1691883631" sldId="330"/>
            <ac:spMk id="23" creationId="{58AA4753-901E-4B35-8FE7-8D2A623B377A}"/>
          </ac:spMkLst>
        </pc:spChg>
        <pc:spChg chg="add mod">
          <ac:chgData name="Sharyu Kadam" userId="S::sharyu.kadam@sbmp.ac.in::bf99ca88-41d2-4bc9-a05a-3cac4d1cabca" providerId="AD" clId="Web-{2EFCC0BD-4020-6368-00DD-E441F3AA5688}" dt="2021-02-18T05:23:57.536" v="812" actId="1076"/>
          <ac:spMkLst>
            <pc:docMk/>
            <pc:sldMk cId="1691883631" sldId="330"/>
            <ac:spMk id="24" creationId="{7E2075C6-25FD-4914-AD9B-115CC7FBA181}"/>
          </ac:spMkLst>
        </pc:spChg>
        <pc:spChg chg="add del">
          <ac:chgData name="Sharyu Kadam" userId="S::sharyu.kadam@sbmp.ac.in::bf99ca88-41d2-4bc9-a05a-3cac4d1cabca" providerId="AD" clId="Web-{2EFCC0BD-4020-6368-00DD-E441F3AA5688}" dt="2021-02-18T05:20:39.718" v="733"/>
          <ac:spMkLst>
            <pc:docMk/>
            <pc:sldMk cId="1691883631" sldId="330"/>
            <ac:spMk id="25" creationId="{7FD7F619-BAC8-4FDA-B277-CDEC896B7333}"/>
          </ac:spMkLst>
        </pc:spChg>
        <pc:spChg chg="add mod">
          <ac:chgData name="Sharyu Kadam" userId="S::sharyu.kadam@sbmp.ac.in::bf99ca88-41d2-4bc9-a05a-3cac4d1cabca" providerId="AD" clId="Web-{2EFCC0BD-4020-6368-00DD-E441F3AA5688}" dt="2021-02-18T05:23:57.551" v="813" actId="1076"/>
          <ac:spMkLst>
            <pc:docMk/>
            <pc:sldMk cId="1691883631" sldId="330"/>
            <ac:spMk id="26" creationId="{7E732726-3BCF-4C96-A6C8-8FF27F88A793}"/>
          </ac:spMkLst>
        </pc:spChg>
        <pc:spChg chg="add mod">
          <ac:chgData name="Sharyu Kadam" userId="S::sharyu.kadam@sbmp.ac.in::bf99ca88-41d2-4bc9-a05a-3cac4d1cabca" providerId="AD" clId="Web-{2EFCC0BD-4020-6368-00DD-E441F3AA5688}" dt="2021-02-18T05:23:57.567" v="814" actId="1076"/>
          <ac:spMkLst>
            <pc:docMk/>
            <pc:sldMk cId="1691883631" sldId="330"/>
            <ac:spMk id="27" creationId="{825A8193-2E07-45DE-AEE6-00D5411E0BFF}"/>
          </ac:spMkLst>
        </pc:spChg>
        <pc:spChg chg="add mod">
          <ac:chgData name="Sharyu Kadam" userId="S::sharyu.kadam@sbmp.ac.in::bf99ca88-41d2-4bc9-a05a-3cac4d1cabca" providerId="AD" clId="Web-{2EFCC0BD-4020-6368-00DD-E441F3AA5688}" dt="2021-02-18T05:24:00.926" v="822" actId="1076"/>
          <ac:spMkLst>
            <pc:docMk/>
            <pc:sldMk cId="1691883631" sldId="330"/>
            <ac:spMk id="29" creationId="{8D2F591F-80F9-48DE-8B21-C9207F1A4071}"/>
          </ac:spMkLst>
        </pc:spChg>
        <pc:spChg chg="add mod">
          <ac:chgData name="Sharyu Kadam" userId="S::sharyu.kadam@sbmp.ac.in::bf99ca88-41d2-4bc9-a05a-3cac4d1cabca" providerId="AD" clId="Web-{2EFCC0BD-4020-6368-00DD-E441F3AA5688}" dt="2021-02-18T05:23:57.583" v="816" actId="1076"/>
          <ac:spMkLst>
            <pc:docMk/>
            <pc:sldMk cId="1691883631" sldId="330"/>
            <ac:spMk id="30" creationId="{0FC7CF8B-A8CE-4389-9731-DF66C93A4167}"/>
          </ac:spMkLst>
        </pc:spChg>
        <pc:spChg chg="add mod">
          <ac:chgData name="Sharyu Kadam" userId="S::sharyu.kadam@sbmp.ac.in::bf99ca88-41d2-4bc9-a05a-3cac4d1cabca" providerId="AD" clId="Web-{2EFCC0BD-4020-6368-00DD-E441F3AA5688}" dt="2021-02-18T05:23:57.614" v="819" actId="1076"/>
          <ac:spMkLst>
            <pc:docMk/>
            <pc:sldMk cId="1691883631" sldId="330"/>
            <ac:spMk id="33" creationId="{2344D294-1640-43F0-8FED-10A398456ED5}"/>
          </ac:spMkLst>
        </pc:spChg>
        <pc:spChg chg="add mod">
          <ac:chgData name="Sharyu Kadam" userId="S::sharyu.kadam@sbmp.ac.in::bf99ca88-41d2-4bc9-a05a-3cac4d1cabca" providerId="AD" clId="Web-{2EFCC0BD-4020-6368-00DD-E441F3AA5688}" dt="2021-02-18T05:23:57.645" v="821" actId="1076"/>
          <ac:spMkLst>
            <pc:docMk/>
            <pc:sldMk cId="1691883631" sldId="330"/>
            <ac:spMk id="35" creationId="{35330B56-82B1-4FB2-B302-5C575E65ADED}"/>
          </ac:spMkLst>
        </pc:spChg>
        <pc:cxnChg chg="add mod">
          <ac:chgData name="Sharyu Kadam" userId="S::sharyu.kadam@sbmp.ac.in::bf99ca88-41d2-4bc9-a05a-3cac4d1cabca" providerId="AD" clId="Web-{2EFCC0BD-4020-6368-00DD-E441F3AA5688}" dt="2021-02-18T05:23:57.458" v="804" actId="1076"/>
          <ac:cxnSpMkLst>
            <pc:docMk/>
            <pc:sldMk cId="1691883631" sldId="330"/>
            <ac:cxnSpMk id="10" creationId="{331EC159-7187-4F6D-A1A7-DC74567D73D3}"/>
          </ac:cxnSpMkLst>
        </pc:cxnChg>
        <pc:cxnChg chg="add mod">
          <ac:chgData name="Sharyu Kadam" userId="S::sharyu.kadam@sbmp.ac.in::bf99ca88-41d2-4bc9-a05a-3cac4d1cabca" providerId="AD" clId="Web-{2EFCC0BD-4020-6368-00DD-E441F3AA5688}" dt="2021-02-18T05:23:57.458" v="805" actId="1076"/>
          <ac:cxnSpMkLst>
            <pc:docMk/>
            <pc:sldMk cId="1691883631" sldId="330"/>
            <ac:cxnSpMk id="11" creationId="{0B09355E-8A4E-4518-90D5-AA0F8B2D8007}"/>
          </ac:cxnSpMkLst>
        </pc:cxnChg>
        <pc:cxnChg chg="add mod">
          <ac:chgData name="Sharyu Kadam" userId="S::sharyu.kadam@sbmp.ac.in::bf99ca88-41d2-4bc9-a05a-3cac4d1cabca" providerId="AD" clId="Web-{2EFCC0BD-4020-6368-00DD-E441F3AA5688}" dt="2021-02-18T05:23:57.473" v="806" actId="1076"/>
          <ac:cxnSpMkLst>
            <pc:docMk/>
            <pc:sldMk cId="1691883631" sldId="330"/>
            <ac:cxnSpMk id="12" creationId="{D4983F21-ABE9-4FF5-B8B5-E70EB8707312}"/>
          </ac:cxnSpMkLst>
        </pc:cxnChg>
        <pc:cxnChg chg="add mod">
          <ac:chgData name="Sharyu Kadam" userId="S::sharyu.kadam@sbmp.ac.in::bf99ca88-41d2-4bc9-a05a-3cac4d1cabca" providerId="AD" clId="Web-{2EFCC0BD-4020-6368-00DD-E441F3AA5688}" dt="2021-02-18T05:23:57.504" v="809" actId="1076"/>
          <ac:cxnSpMkLst>
            <pc:docMk/>
            <pc:sldMk cId="1691883631" sldId="330"/>
            <ac:cxnSpMk id="19" creationId="{FE136464-3EAB-4D24-9C90-D35ED5758AD5}"/>
          </ac:cxnSpMkLst>
        </pc:cxnChg>
        <pc:cxnChg chg="add mod">
          <ac:chgData name="Sharyu Kadam" userId="S::sharyu.kadam@sbmp.ac.in::bf99ca88-41d2-4bc9-a05a-3cac4d1cabca" providerId="AD" clId="Web-{2EFCC0BD-4020-6368-00DD-E441F3AA5688}" dt="2021-02-18T05:23:57.567" v="815" actId="1076"/>
          <ac:cxnSpMkLst>
            <pc:docMk/>
            <pc:sldMk cId="1691883631" sldId="330"/>
            <ac:cxnSpMk id="28" creationId="{2E30308B-CC5D-46C7-983B-7C575AF289EA}"/>
          </ac:cxnSpMkLst>
        </pc:cxnChg>
        <pc:cxnChg chg="add mod">
          <ac:chgData name="Sharyu Kadam" userId="S::sharyu.kadam@sbmp.ac.in::bf99ca88-41d2-4bc9-a05a-3cac4d1cabca" providerId="AD" clId="Web-{2EFCC0BD-4020-6368-00DD-E441F3AA5688}" dt="2021-02-18T05:23:57.598" v="817" actId="1076"/>
          <ac:cxnSpMkLst>
            <pc:docMk/>
            <pc:sldMk cId="1691883631" sldId="330"/>
            <ac:cxnSpMk id="31" creationId="{592F81EF-8BDB-4FCA-ACB0-B55520294D60}"/>
          </ac:cxnSpMkLst>
        </pc:cxnChg>
        <pc:cxnChg chg="add mod">
          <ac:chgData name="Sharyu Kadam" userId="S::sharyu.kadam@sbmp.ac.in::bf99ca88-41d2-4bc9-a05a-3cac4d1cabca" providerId="AD" clId="Web-{2EFCC0BD-4020-6368-00DD-E441F3AA5688}" dt="2021-02-18T05:23:57.598" v="818" actId="1076"/>
          <ac:cxnSpMkLst>
            <pc:docMk/>
            <pc:sldMk cId="1691883631" sldId="330"/>
            <ac:cxnSpMk id="32" creationId="{E865B592-9B20-4D47-9DB3-4D747D9ACCC1}"/>
          </ac:cxnSpMkLst>
        </pc:cxnChg>
        <pc:cxnChg chg="add mod">
          <ac:chgData name="Sharyu Kadam" userId="S::sharyu.kadam@sbmp.ac.in::bf99ca88-41d2-4bc9-a05a-3cac4d1cabca" providerId="AD" clId="Web-{2EFCC0BD-4020-6368-00DD-E441F3AA5688}" dt="2021-02-18T05:23:57.629" v="820" actId="1076"/>
          <ac:cxnSpMkLst>
            <pc:docMk/>
            <pc:sldMk cId="1691883631" sldId="330"/>
            <ac:cxnSpMk id="34" creationId="{26FD5BD9-5D17-4F28-911D-CF432358DD87}"/>
          </ac:cxnSpMkLst>
        </pc:cxnChg>
      </pc:sldChg>
      <pc:sldChg chg="addSp delSp modSp new del addAnim delAnim modAnim">
        <pc:chgData name="Sharyu Kadam" userId="S::sharyu.kadam@sbmp.ac.in::bf99ca88-41d2-4bc9-a05a-3cac4d1cabca" providerId="AD" clId="Web-{2EFCC0BD-4020-6368-00DD-E441F3AA5688}" dt="2021-02-18T05:27:59.527" v="869"/>
        <pc:sldMkLst>
          <pc:docMk/>
          <pc:sldMk cId="3445191980" sldId="331"/>
        </pc:sldMkLst>
        <pc:spChg chg="del">
          <ac:chgData name="Sharyu Kadam" userId="S::sharyu.kadam@sbmp.ac.in::bf99ca88-41d2-4bc9-a05a-3cac4d1cabca" providerId="AD" clId="Web-{2EFCC0BD-4020-6368-00DD-E441F3AA5688}" dt="2021-02-18T05:26:10.336" v="828"/>
          <ac:spMkLst>
            <pc:docMk/>
            <pc:sldMk cId="3445191980" sldId="331"/>
            <ac:spMk id="2" creationId="{74B2B5DD-DF63-4C5D-8C68-08B37F3AE9E3}"/>
          </ac:spMkLst>
        </pc:spChg>
        <pc:spChg chg="del">
          <ac:chgData name="Sharyu Kadam" userId="S::sharyu.kadam@sbmp.ac.in::bf99ca88-41d2-4bc9-a05a-3cac4d1cabca" providerId="AD" clId="Web-{2EFCC0BD-4020-6368-00DD-E441F3AA5688}" dt="2021-02-18T05:26:09.493" v="827"/>
          <ac:spMkLst>
            <pc:docMk/>
            <pc:sldMk cId="3445191980" sldId="331"/>
            <ac:spMk id="3" creationId="{C8C934B4-78F0-4409-9E15-4CCE6565D7F4}"/>
          </ac:spMkLst>
        </pc:spChg>
        <pc:spChg chg="add del mod">
          <ac:chgData name="Sharyu Kadam" userId="S::sharyu.kadam@sbmp.ac.in::bf99ca88-41d2-4bc9-a05a-3cac4d1cabca" providerId="AD" clId="Web-{2EFCC0BD-4020-6368-00DD-E441F3AA5688}" dt="2021-02-18T05:27:57.511" v="868"/>
          <ac:spMkLst>
            <pc:docMk/>
            <pc:sldMk cId="3445191980" sldId="331"/>
            <ac:spMk id="5" creationId="{A9149514-87E7-4E04-941E-AB7F30E18800}"/>
          </ac:spMkLst>
        </pc:spChg>
        <pc:spChg chg="add del mod">
          <ac:chgData name="Sharyu Kadam" userId="S::sharyu.kadam@sbmp.ac.in::bf99ca88-41d2-4bc9-a05a-3cac4d1cabca" providerId="AD" clId="Web-{2EFCC0BD-4020-6368-00DD-E441F3AA5688}" dt="2021-02-18T05:27:57.511" v="865"/>
          <ac:spMkLst>
            <pc:docMk/>
            <pc:sldMk cId="3445191980" sldId="331"/>
            <ac:spMk id="11" creationId="{89735F4A-5CE4-448E-8E99-710DE49B73CB}"/>
          </ac:spMkLst>
        </pc:spChg>
        <pc:spChg chg="add del mod">
          <ac:chgData name="Sharyu Kadam" userId="S::sharyu.kadam@sbmp.ac.in::bf99ca88-41d2-4bc9-a05a-3cac4d1cabca" providerId="AD" clId="Web-{2EFCC0BD-4020-6368-00DD-E441F3AA5688}" dt="2021-02-18T05:27:57.511" v="864"/>
          <ac:spMkLst>
            <pc:docMk/>
            <pc:sldMk cId="3445191980" sldId="331"/>
            <ac:spMk id="13" creationId="{EE8D6E37-4C4B-4B20-9332-2B9FEC695034}"/>
          </ac:spMkLst>
        </pc:spChg>
        <pc:spChg chg="add del mod">
          <ac:chgData name="Sharyu Kadam" userId="S::sharyu.kadam@sbmp.ac.in::bf99ca88-41d2-4bc9-a05a-3cac4d1cabca" providerId="AD" clId="Web-{2EFCC0BD-4020-6368-00DD-E441F3AA5688}" dt="2021-02-18T05:27:57.511" v="862"/>
          <ac:spMkLst>
            <pc:docMk/>
            <pc:sldMk cId="3445191980" sldId="331"/>
            <ac:spMk id="17" creationId="{7997394C-1925-4201-AA47-B40A9025267E}"/>
          </ac:spMkLst>
        </pc:spChg>
        <pc:spChg chg="add del mod">
          <ac:chgData name="Sharyu Kadam" userId="S::sharyu.kadam@sbmp.ac.in::bf99ca88-41d2-4bc9-a05a-3cac4d1cabca" providerId="AD" clId="Web-{2EFCC0BD-4020-6368-00DD-E441F3AA5688}" dt="2021-02-18T05:27:57.511" v="859"/>
          <ac:spMkLst>
            <pc:docMk/>
            <pc:sldMk cId="3445191980" sldId="331"/>
            <ac:spMk id="20" creationId="{C2193071-78BE-4E3A-89DA-46E1F0006840}"/>
          </ac:spMkLst>
        </pc:spChg>
        <pc:spChg chg="add del mod">
          <ac:chgData name="Sharyu Kadam" userId="S::sharyu.kadam@sbmp.ac.in::bf99ca88-41d2-4bc9-a05a-3cac4d1cabca" providerId="AD" clId="Web-{2EFCC0BD-4020-6368-00DD-E441F3AA5688}" dt="2021-02-18T05:27:57.496" v="858"/>
          <ac:spMkLst>
            <pc:docMk/>
            <pc:sldMk cId="3445191980" sldId="331"/>
            <ac:spMk id="21" creationId="{BBD78A9D-6F30-4929-85DC-F4123742D6B6}"/>
          </ac:spMkLst>
        </pc:spChg>
        <pc:cxnChg chg="add del mod">
          <ac:chgData name="Sharyu Kadam" userId="S::sharyu.kadam@sbmp.ac.in::bf99ca88-41d2-4bc9-a05a-3cac4d1cabca" providerId="AD" clId="Web-{2EFCC0BD-4020-6368-00DD-E441F3AA5688}" dt="2021-02-18T05:27:57.511" v="867"/>
          <ac:cxnSpMkLst>
            <pc:docMk/>
            <pc:sldMk cId="3445191980" sldId="331"/>
            <ac:cxnSpMk id="7" creationId="{1DB626EF-5D7B-43ED-8E72-F016A76C4E0F}"/>
          </ac:cxnSpMkLst>
        </pc:cxnChg>
        <pc:cxnChg chg="add del mod">
          <ac:chgData name="Sharyu Kadam" userId="S::sharyu.kadam@sbmp.ac.in::bf99ca88-41d2-4bc9-a05a-3cac4d1cabca" providerId="AD" clId="Web-{2EFCC0BD-4020-6368-00DD-E441F3AA5688}" dt="2021-02-18T05:27:57.511" v="866"/>
          <ac:cxnSpMkLst>
            <pc:docMk/>
            <pc:sldMk cId="3445191980" sldId="331"/>
            <ac:cxnSpMk id="9" creationId="{6E833C41-C197-4C07-841B-32DE51DA33A7}"/>
          </ac:cxnSpMkLst>
        </pc:cxnChg>
        <pc:cxnChg chg="add del mod">
          <ac:chgData name="Sharyu Kadam" userId="S::sharyu.kadam@sbmp.ac.in::bf99ca88-41d2-4bc9-a05a-3cac4d1cabca" providerId="AD" clId="Web-{2EFCC0BD-4020-6368-00DD-E441F3AA5688}" dt="2021-02-18T05:27:57.511" v="863"/>
          <ac:cxnSpMkLst>
            <pc:docMk/>
            <pc:sldMk cId="3445191980" sldId="331"/>
            <ac:cxnSpMk id="15" creationId="{485BD67E-D611-4CE6-B578-FDC5BD1D4A34}"/>
          </ac:cxnSpMkLst>
        </pc:cxnChg>
        <pc:cxnChg chg="add del mod">
          <ac:chgData name="Sharyu Kadam" userId="S::sharyu.kadam@sbmp.ac.in::bf99ca88-41d2-4bc9-a05a-3cac4d1cabca" providerId="AD" clId="Web-{2EFCC0BD-4020-6368-00DD-E441F3AA5688}" dt="2021-02-18T05:27:57.511" v="861"/>
          <ac:cxnSpMkLst>
            <pc:docMk/>
            <pc:sldMk cId="3445191980" sldId="331"/>
            <ac:cxnSpMk id="18" creationId="{C3991E66-516A-42C0-B722-5A781CFF9EE3}"/>
          </ac:cxnSpMkLst>
        </pc:cxnChg>
        <pc:cxnChg chg="add del mod">
          <ac:chgData name="Sharyu Kadam" userId="S::sharyu.kadam@sbmp.ac.in::bf99ca88-41d2-4bc9-a05a-3cac4d1cabca" providerId="AD" clId="Web-{2EFCC0BD-4020-6368-00DD-E441F3AA5688}" dt="2021-02-18T05:27:57.511" v="860"/>
          <ac:cxnSpMkLst>
            <pc:docMk/>
            <pc:sldMk cId="3445191980" sldId="331"/>
            <ac:cxnSpMk id="19" creationId="{68FD1EAD-E6DD-4012-B157-72648A3EC5D0}"/>
          </ac:cxnSpMkLst>
        </pc:cxnChg>
        <pc:cxnChg chg="add del mod">
          <ac:chgData name="Sharyu Kadam" userId="S::sharyu.kadam@sbmp.ac.in::bf99ca88-41d2-4bc9-a05a-3cac4d1cabca" providerId="AD" clId="Web-{2EFCC0BD-4020-6368-00DD-E441F3AA5688}" dt="2021-02-18T05:27:57.496" v="857"/>
          <ac:cxnSpMkLst>
            <pc:docMk/>
            <pc:sldMk cId="3445191980" sldId="331"/>
            <ac:cxnSpMk id="22" creationId="{7A2AE628-9378-4A3E-8437-A8764E950A1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F7FA2-E1E5-4AE4-88E7-A956D178E7AA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AB5A7-9188-4ACC-B74A-4DFD3D076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785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86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15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98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31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84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35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26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4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25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09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97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49296-003E-40D1-BB4C-3D8B9ABFB44D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15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O8QEG4x0wY?list=PLge58-pzHaiCoNOXctAiBjXR9D4wU3lr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360" y="429267"/>
            <a:ext cx="39630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Slider Crank Mechanism :</a:t>
            </a:r>
          </a:p>
        </p:txBody>
      </p:sp>
      <p:pic>
        <p:nvPicPr>
          <p:cNvPr id="2" name="Picture 2">
            <a:hlinkClick r:id="" action="ppaction://media"/>
            <a:extLst>
              <a:ext uri="{FF2B5EF4-FFF2-40B4-BE49-F238E27FC236}">
                <a16:creationId xmlns:a16="http://schemas.microsoft.com/office/drawing/2014/main" id="{710E0B16-B101-49C9-89C3-CDE4D1D3C7F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19175" y="1285875"/>
            <a:ext cx="102965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0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B59363-F3D1-4315-8A2B-C61D61CA22A0}"/>
              </a:ext>
            </a:extLst>
          </p:cNvPr>
          <p:cNvSpPr/>
          <p:nvPr/>
        </p:nvSpPr>
        <p:spPr>
          <a:xfrm>
            <a:off x="-4180" y="1344019"/>
            <a:ext cx="3900555" cy="52322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Slider crank mechanism 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30EE2B-C9A5-4CFA-8E88-A3F5BBAC91E0}"/>
              </a:ext>
            </a:extLst>
          </p:cNvPr>
          <p:cNvSpPr/>
          <p:nvPr/>
        </p:nvSpPr>
        <p:spPr>
          <a:xfrm>
            <a:off x="48593" y="88263"/>
            <a:ext cx="5872262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Locus of point or Loci of point (P):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149678-4996-4585-B3AD-F4BA3138807E}"/>
              </a:ext>
            </a:extLst>
          </p:cNvPr>
          <p:cNvSpPr/>
          <p:nvPr/>
        </p:nvSpPr>
        <p:spPr>
          <a:xfrm>
            <a:off x="123566" y="655842"/>
            <a:ext cx="10653608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dirty="0">
                <a:cs typeface="Calibri"/>
              </a:rPr>
              <a:t>It is a point which is used for traced out the path while moving in a plane, according to some given condition. These are the set of points that meet a given condition.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EF9538-0709-4D8D-A0B5-6E2A0902B458}"/>
              </a:ext>
            </a:extLst>
          </p:cNvPr>
          <p:cNvSpPr/>
          <p:nvPr/>
        </p:nvSpPr>
        <p:spPr>
          <a:xfrm>
            <a:off x="51485" y="1860626"/>
            <a:ext cx="10653608" cy="101566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IN" sz="2000" dirty="0">
                <a:cs typeface="Calibri"/>
              </a:rPr>
              <a:t>A slider crank mechanism is used to transform rotational motion into translation motion by means of </a:t>
            </a:r>
            <a:r>
              <a:rPr lang="en-IN" sz="2000">
                <a:cs typeface="Calibri"/>
              </a:rPr>
              <a:t>a rotating drving beam, connecting rod and a sliding body.</a:t>
            </a:r>
          </a:p>
          <a:p>
            <a:pPr marL="342900" indent="-342900">
              <a:buFont typeface="Arial"/>
              <a:buChar char="•"/>
            </a:pPr>
            <a:r>
              <a:rPr lang="en-IN" sz="2000">
                <a:cs typeface="Calibri"/>
              </a:rPr>
              <a:t>A slider crank mechanism converts circular motion of crank into linear motion of the slider.</a:t>
            </a:r>
            <a:endParaRPr lang="en-IN" sz="2000" dirty="0">
              <a:cs typeface="Calibri"/>
            </a:endParaRPr>
          </a:p>
        </p:txBody>
      </p:sp>
      <p:pic>
        <p:nvPicPr>
          <p:cNvPr id="2" name="Picture 2" descr="Text, whiteboard&#10;&#10;Description automatically generated">
            <a:extLst>
              <a:ext uri="{FF2B5EF4-FFF2-40B4-BE49-F238E27FC236}">
                <a16:creationId xmlns:a16="http://schemas.microsoft.com/office/drawing/2014/main" id="{3877262B-1A3F-40CA-AA9A-81AFAFF93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104" y="3835828"/>
            <a:ext cx="6717956" cy="2028395"/>
          </a:xfrm>
          <a:prstGeom prst="rect">
            <a:avLst/>
          </a:prstGeom>
        </p:spPr>
      </p:pic>
      <p:pic>
        <p:nvPicPr>
          <p:cNvPr id="4" name="Graphic 9" descr="Arrow circle outline">
            <a:extLst>
              <a:ext uri="{FF2B5EF4-FFF2-40B4-BE49-F238E27FC236}">
                <a16:creationId xmlns:a16="http://schemas.microsoft.com/office/drawing/2014/main" id="{6778827F-DF67-4BD1-A1CE-342E4443E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488988" y="2405449"/>
            <a:ext cx="4611129" cy="459053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62EE32-6D06-4227-B64D-9A5080BDDA19}"/>
              </a:ext>
            </a:extLst>
          </p:cNvPr>
          <p:cNvCxnSpPr/>
          <p:nvPr/>
        </p:nvCxnSpPr>
        <p:spPr>
          <a:xfrm>
            <a:off x="6862890" y="5441863"/>
            <a:ext cx="2283938" cy="185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D1FAD5-0C28-4711-970D-92358E05BDF6}"/>
              </a:ext>
            </a:extLst>
          </p:cNvPr>
          <p:cNvCxnSpPr>
            <a:cxnSpLocks/>
          </p:cNvCxnSpPr>
          <p:nvPr/>
        </p:nvCxnSpPr>
        <p:spPr>
          <a:xfrm flipH="1" flipV="1">
            <a:off x="6932909" y="5748722"/>
            <a:ext cx="2154196" cy="123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02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1F184C-3220-44A5-A0D9-5179F0B7509B}"/>
              </a:ext>
            </a:extLst>
          </p:cNvPr>
          <p:cNvSpPr/>
          <p:nvPr/>
        </p:nvSpPr>
        <p:spPr>
          <a:xfrm>
            <a:off x="109090" y="149533"/>
            <a:ext cx="3970639" cy="52322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 of mechanism 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2CF1B-C191-47F8-93BD-9738153DAE25}"/>
              </a:ext>
            </a:extLst>
          </p:cNvPr>
          <p:cNvSpPr/>
          <p:nvPr/>
        </p:nvSpPr>
        <p:spPr>
          <a:xfrm>
            <a:off x="113269" y="666139"/>
            <a:ext cx="11116986" cy="101566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dirty="0">
                <a:cs typeface="Calibri"/>
              </a:rPr>
              <a:t>Fig. Shows the slider crank mechanism.</a:t>
            </a:r>
            <a:r>
              <a:rPr lang="en-IN" sz="2000" dirty="0">
                <a:ea typeface="+mn-lt"/>
                <a:cs typeface="+mn-lt"/>
              </a:rPr>
              <a:t> Crank OA rotates about center O and connecting rod AB moves on </a:t>
            </a:r>
            <a:r>
              <a:rPr lang="en-IN" sz="2000">
                <a:ea typeface="+mn-lt"/>
                <a:cs typeface="+mn-lt"/>
              </a:rPr>
              <a:t>a straight linepassing through point O. P is a locus of point on connecting rod AB which is to be traced out for a one complete revolution of crank OA</a:t>
            </a:r>
            <a:r>
              <a:rPr lang="en-IN" sz="2000" dirty="0">
                <a:ea typeface="+mn-lt"/>
                <a:cs typeface="+mn-lt"/>
              </a:rPr>
              <a:t> </a:t>
            </a:r>
            <a:endParaRPr lang="en-IN" sz="2000" dirty="0">
              <a:cs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544F55-104C-440F-B50B-A212CFF74483}"/>
              </a:ext>
            </a:extLst>
          </p:cNvPr>
          <p:cNvSpPr/>
          <p:nvPr/>
        </p:nvSpPr>
        <p:spPr>
          <a:xfrm>
            <a:off x="2415745" y="3527853"/>
            <a:ext cx="2275702" cy="217272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1EC159-7187-4F6D-A1A7-DC74567D73D3}"/>
              </a:ext>
            </a:extLst>
          </p:cNvPr>
          <p:cNvCxnSpPr/>
          <p:nvPr/>
        </p:nvCxnSpPr>
        <p:spPr>
          <a:xfrm flipH="1">
            <a:off x="3547161" y="3526567"/>
            <a:ext cx="1" cy="213153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09355E-8A4E-4518-90D5-AA0F8B2D8007}"/>
              </a:ext>
            </a:extLst>
          </p:cNvPr>
          <p:cNvCxnSpPr/>
          <p:nvPr/>
        </p:nvCxnSpPr>
        <p:spPr>
          <a:xfrm flipV="1">
            <a:off x="2413171" y="4627090"/>
            <a:ext cx="7475837" cy="20594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983F21-ABE9-4FF5-B8B5-E70EB8707312}"/>
              </a:ext>
            </a:extLst>
          </p:cNvPr>
          <p:cNvCxnSpPr/>
          <p:nvPr/>
        </p:nvCxnSpPr>
        <p:spPr>
          <a:xfrm flipV="1">
            <a:off x="3565182" y="3760830"/>
            <a:ext cx="689918" cy="87527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6EF26AB-1473-4718-B8B6-EFAEF2BB1D05}"/>
              </a:ext>
            </a:extLst>
          </p:cNvPr>
          <p:cNvSpPr txBox="1"/>
          <p:nvPr/>
        </p:nvSpPr>
        <p:spPr>
          <a:xfrm>
            <a:off x="4251496" y="3447307"/>
            <a:ext cx="36302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60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A</a:t>
            </a:r>
            <a:endParaRPr lang="en-IN" sz="16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2D8E44-6D43-4584-B54A-CD8E2EC42DB2}"/>
              </a:ext>
            </a:extLst>
          </p:cNvPr>
          <p:cNvSpPr txBox="1"/>
          <p:nvPr/>
        </p:nvSpPr>
        <p:spPr>
          <a:xfrm>
            <a:off x="3221768" y="4652091"/>
            <a:ext cx="568965" cy="3488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60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O</a:t>
            </a:r>
            <a:endParaRPr lang="en-IN" sz="16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E136464-3EAB-4D24-9C90-D35ED5758AD5}"/>
              </a:ext>
            </a:extLst>
          </p:cNvPr>
          <p:cNvCxnSpPr>
            <a:cxnSpLocks/>
          </p:cNvCxnSpPr>
          <p:nvPr/>
        </p:nvCxnSpPr>
        <p:spPr>
          <a:xfrm>
            <a:off x="4256387" y="3741522"/>
            <a:ext cx="4901513" cy="8649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76E26ED5-F0B2-4835-A5F7-3A972600BA8B}"/>
              </a:ext>
            </a:extLst>
          </p:cNvPr>
          <p:cNvSpPr/>
          <p:nvPr/>
        </p:nvSpPr>
        <p:spPr>
          <a:xfrm flipV="1">
            <a:off x="5875260" y="3992028"/>
            <a:ext cx="117771" cy="89603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58AA4753-901E-4B35-8FE7-8D2A623B377A}"/>
              </a:ext>
            </a:extLst>
          </p:cNvPr>
          <p:cNvSpPr/>
          <p:nvPr/>
        </p:nvSpPr>
        <p:spPr>
          <a:xfrm flipV="1">
            <a:off x="9106552" y="4587212"/>
            <a:ext cx="117771" cy="89603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2075C6-25FD-4914-AD9B-115CC7FBA181}"/>
              </a:ext>
            </a:extLst>
          </p:cNvPr>
          <p:cNvSpPr/>
          <p:nvPr/>
        </p:nvSpPr>
        <p:spPr>
          <a:xfrm>
            <a:off x="8697096" y="4248663"/>
            <a:ext cx="813486" cy="6899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732726-3BCF-4C96-A6C8-8FF27F88A793}"/>
              </a:ext>
            </a:extLst>
          </p:cNvPr>
          <p:cNvSpPr txBox="1"/>
          <p:nvPr/>
        </p:nvSpPr>
        <p:spPr>
          <a:xfrm>
            <a:off x="5929955" y="3694442"/>
            <a:ext cx="36302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60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P</a:t>
            </a:r>
            <a:endParaRPr lang="en-IN" sz="16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5A8193-2E07-45DE-AEE6-00D5411E0BFF}"/>
              </a:ext>
            </a:extLst>
          </p:cNvPr>
          <p:cNvSpPr txBox="1"/>
          <p:nvPr/>
        </p:nvSpPr>
        <p:spPr>
          <a:xfrm>
            <a:off x="9163307" y="4580009"/>
            <a:ext cx="36302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60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B</a:t>
            </a:r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30308B-CC5D-46C7-983B-7C575AF289EA}"/>
              </a:ext>
            </a:extLst>
          </p:cNvPr>
          <p:cNvCxnSpPr/>
          <p:nvPr/>
        </p:nvCxnSpPr>
        <p:spPr>
          <a:xfrm flipH="1">
            <a:off x="9260101" y="3650134"/>
            <a:ext cx="403655" cy="5745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2F591F-80F9-48DE-8B21-C9207F1A4071}"/>
              </a:ext>
            </a:extLst>
          </p:cNvPr>
          <p:cNvSpPr txBox="1"/>
          <p:nvPr/>
        </p:nvSpPr>
        <p:spPr>
          <a:xfrm>
            <a:off x="9564900" y="3282551"/>
            <a:ext cx="248426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60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cs typeface="Calibri"/>
              </a:rPr>
              <a:t>Slider</a:t>
            </a:r>
            <a:endParaRPr lang="en-IN" sz="16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C7CF8B-A8CE-4389-9731-DF66C93A4167}"/>
              </a:ext>
            </a:extLst>
          </p:cNvPr>
          <p:cNvSpPr txBox="1"/>
          <p:nvPr/>
        </p:nvSpPr>
        <p:spPr>
          <a:xfrm>
            <a:off x="1955197" y="2777983"/>
            <a:ext cx="248426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60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cs typeface="Calibri"/>
              </a:rPr>
              <a:t>Crank length</a:t>
            </a:r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2F81EF-8BDB-4FCA-ACB0-B55520294D60}"/>
              </a:ext>
            </a:extLst>
          </p:cNvPr>
          <p:cNvCxnSpPr>
            <a:cxnSpLocks/>
          </p:cNvCxnSpPr>
          <p:nvPr/>
        </p:nvCxnSpPr>
        <p:spPr>
          <a:xfrm>
            <a:off x="2517431" y="3207351"/>
            <a:ext cx="1429264" cy="9246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865B592-9B20-4D47-9DB3-4D747D9ACCC1}"/>
              </a:ext>
            </a:extLst>
          </p:cNvPr>
          <p:cNvCxnSpPr>
            <a:cxnSpLocks/>
          </p:cNvCxnSpPr>
          <p:nvPr/>
        </p:nvCxnSpPr>
        <p:spPr>
          <a:xfrm flipH="1">
            <a:off x="7293317" y="3701620"/>
            <a:ext cx="403655" cy="5745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344D294-1640-43F0-8FED-10A398456ED5}"/>
              </a:ext>
            </a:extLst>
          </p:cNvPr>
          <p:cNvSpPr txBox="1"/>
          <p:nvPr/>
        </p:nvSpPr>
        <p:spPr>
          <a:xfrm>
            <a:off x="7453954" y="3241362"/>
            <a:ext cx="248426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60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cs typeface="Calibri"/>
              </a:rPr>
              <a:t>Connectin Rod</a:t>
            </a:r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FD5BD9-5D17-4F28-911D-CF432358DD87}"/>
              </a:ext>
            </a:extLst>
          </p:cNvPr>
          <p:cNvCxnSpPr>
            <a:cxnSpLocks/>
          </p:cNvCxnSpPr>
          <p:nvPr/>
        </p:nvCxnSpPr>
        <p:spPr>
          <a:xfrm flipH="1">
            <a:off x="6088533" y="3166160"/>
            <a:ext cx="403655" cy="5745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5330B56-82B1-4FB2-B302-5C575E65ADED}"/>
              </a:ext>
            </a:extLst>
          </p:cNvPr>
          <p:cNvSpPr txBox="1"/>
          <p:nvPr/>
        </p:nvSpPr>
        <p:spPr>
          <a:xfrm>
            <a:off x="5888765" y="2788280"/>
            <a:ext cx="248426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60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cs typeface="Calibri"/>
              </a:rPr>
              <a:t>Locus of point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8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744" y="2539"/>
            <a:ext cx="66311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 to construct slider crank mechanism :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9182" y="655842"/>
            <a:ext cx="51342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 1.Draw horizontal axis with suitable length</a:t>
            </a:r>
            <a:endParaRPr lang="en-IN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13770077" y="1696749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80" name="Straight Connector 79"/>
          <p:cNvCxnSpPr>
            <a:stCxn id="91" idx="2"/>
          </p:cNvCxnSpPr>
          <p:nvPr/>
        </p:nvCxnSpPr>
        <p:spPr>
          <a:xfrm>
            <a:off x="5672597" y="3262055"/>
            <a:ext cx="6460136" cy="257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9542" y="963619"/>
            <a:ext cx="4330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 2.</a:t>
            </a:r>
            <a:r>
              <a:rPr lang="en-US" sz="1400" dirty="0"/>
              <a:t> Mark point O from the left side of horizontal axis and distance for point O is equal to radius of crank.</a:t>
            </a:r>
            <a:endParaRPr lang="en-IN" sz="1400" b="1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6533655" y="2479257"/>
            <a:ext cx="0" cy="1600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4140" y="1403030"/>
            <a:ext cx="4330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 </a:t>
            </a:r>
            <a:r>
              <a:rPr lang="en-US" sz="1400" dirty="0"/>
              <a:t>3. Through point O draw vertical axis with suitable length as shown in fig. </a:t>
            </a:r>
            <a:endParaRPr lang="en-IN" sz="1400" b="1" dirty="0"/>
          </a:p>
        </p:txBody>
      </p:sp>
      <p:sp>
        <p:nvSpPr>
          <p:cNvPr id="88" name="Flowchart: Connector 87"/>
          <p:cNvSpPr/>
          <p:nvPr/>
        </p:nvSpPr>
        <p:spPr>
          <a:xfrm flipV="1">
            <a:off x="6474769" y="3251489"/>
            <a:ext cx="117771" cy="89603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6533271" y="3257045"/>
            <a:ext cx="271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9182" y="1907029"/>
            <a:ext cx="4330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 </a:t>
            </a:r>
            <a:r>
              <a:rPr lang="en-US" sz="1400" dirty="0"/>
              <a:t>4. Draw a circle with O as a center point and radius is equal to crank length.</a:t>
            </a:r>
            <a:endParaRPr lang="en-IN" sz="1400" b="1" dirty="0"/>
          </a:p>
        </p:txBody>
      </p:sp>
      <p:sp>
        <p:nvSpPr>
          <p:cNvPr id="91" name="Oval 90"/>
          <p:cNvSpPr/>
          <p:nvPr/>
        </p:nvSpPr>
        <p:spPr>
          <a:xfrm>
            <a:off x="5672597" y="2453119"/>
            <a:ext cx="1761136" cy="16178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ectangle 92"/>
          <p:cNvSpPr/>
          <p:nvPr/>
        </p:nvSpPr>
        <p:spPr>
          <a:xfrm>
            <a:off x="29541" y="2430249"/>
            <a:ext cx="4330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 </a:t>
            </a:r>
            <a:r>
              <a:rPr lang="en-US" sz="1400" dirty="0"/>
              <a:t>5. Divide the circle into equal number of parts (8/12) and assign point name as shown in figure.</a:t>
            </a:r>
            <a:endParaRPr lang="en-IN" sz="1400" b="1" dirty="0"/>
          </a:p>
        </p:txBody>
      </p:sp>
      <p:cxnSp>
        <p:nvCxnSpPr>
          <p:cNvPr id="10" name="Straight Connector 9"/>
          <p:cNvCxnSpPr>
            <a:stCxn id="91" idx="1"/>
            <a:endCxn id="91" idx="5"/>
          </p:cNvCxnSpPr>
          <p:nvPr/>
        </p:nvCxnSpPr>
        <p:spPr>
          <a:xfrm>
            <a:off x="5930509" y="2690051"/>
            <a:ext cx="1245312" cy="1144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930509" y="2679485"/>
            <a:ext cx="1245312" cy="1144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352145" y="2139550"/>
            <a:ext cx="363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A1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101969" y="2450602"/>
            <a:ext cx="363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A2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391398" y="3036175"/>
            <a:ext cx="363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A3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175821" y="3789769"/>
            <a:ext cx="363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A4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408607" y="4070990"/>
            <a:ext cx="363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A5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672597" y="3802458"/>
            <a:ext cx="363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A6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309577" y="3149324"/>
            <a:ext cx="363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A7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634951" y="2479257"/>
            <a:ext cx="363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A8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9542" y="2953469"/>
            <a:ext cx="43307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 </a:t>
            </a:r>
            <a:r>
              <a:rPr lang="en-US" sz="1400" dirty="0"/>
              <a:t>6. Mark point B (B1 to B8) from point A (A1 to A8) and distance fro point B is equal to length of C.R. (connecting rod). Joint AB (A1B1, A2B2…..)</a:t>
            </a:r>
            <a:endParaRPr lang="en-IN" sz="1400" b="1" dirty="0"/>
          </a:p>
        </p:txBody>
      </p:sp>
      <p:cxnSp>
        <p:nvCxnSpPr>
          <p:cNvPr id="15" name="Straight Connector 14"/>
          <p:cNvCxnSpPr>
            <a:stCxn id="91" idx="0"/>
          </p:cNvCxnSpPr>
          <p:nvPr/>
        </p:nvCxnSpPr>
        <p:spPr>
          <a:xfrm>
            <a:off x="6553164" y="2453119"/>
            <a:ext cx="3960000" cy="82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0272212" y="3313740"/>
            <a:ext cx="363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B1</a:t>
            </a:r>
          </a:p>
        </p:txBody>
      </p:sp>
      <p:cxnSp>
        <p:nvCxnSpPr>
          <p:cNvPr id="112" name="Straight Connector 111"/>
          <p:cNvCxnSpPr/>
          <p:nvPr/>
        </p:nvCxnSpPr>
        <p:spPr>
          <a:xfrm>
            <a:off x="7132252" y="2679485"/>
            <a:ext cx="3960000" cy="6083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0910742" y="3297162"/>
            <a:ext cx="363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B2</a:t>
            </a:r>
          </a:p>
        </p:txBody>
      </p:sp>
      <p:cxnSp>
        <p:nvCxnSpPr>
          <p:cNvPr id="115" name="Straight Connector 114"/>
          <p:cNvCxnSpPr/>
          <p:nvPr/>
        </p:nvCxnSpPr>
        <p:spPr>
          <a:xfrm>
            <a:off x="7424218" y="3257045"/>
            <a:ext cx="3960000" cy="178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1273762" y="3297162"/>
            <a:ext cx="363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B3</a:t>
            </a:r>
          </a:p>
        </p:txBody>
      </p:sp>
      <p:cxnSp>
        <p:nvCxnSpPr>
          <p:cNvPr id="118" name="Straight Connector 117"/>
          <p:cNvCxnSpPr>
            <a:endCxn id="114" idx="0"/>
          </p:cNvCxnSpPr>
          <p:nvPr/>
        </p:nvCxnSpPr>
        <p:spPr>
          <a:xfrm flipV="1">
            <a:off x="7175821" y="3297162"/>
            <a:ext cx="3960000" cy="536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855057" y="3045802"/>
            <a:ext cx="363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B4</a:t>
            </a:r>
          </a:p>
        </p:txBody>
      </p:sp>
      <p:cxnSp>
        <p:nvCxnSpPr>
          <p:cNvPr id="121" name="Straight Connector 120"/>
          <p:cNvCxnSpPr>
            <a:stCxn id="91" idx="4"/>
          </p:cNvCxnSpPr>
          <p:nvPr/>
        </p:nvCxnSpPr>
        <p:spPr>
          <a:xfrm flipV="1">
            <a:off x="6553165" y="3251488"/>
            <a:ext cx="3900557" cy="8195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0150144" y="2953469"/>
            <a:ext cx="363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B5</a:t>
            </a:r>
          </a:p>
        </p:txBody>
      </p:sp>
      <p:cxnSp>
        <p:nvCxnSpPr>
          <p:cNvPr id="127" name="Straight Connector 126"/>
          <p:cNvCxnSpPr/>
          <p:nvPr/>
        </p:nvCxnSpPr>
        <p:spPr>
          <a:xfrm>
            <a:off x="5997970" y="2720421"/>
            <a:ext cx="3816000" cy="5416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9450950" y="2993677"/>
            <a:ext cx="363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B8</a:t>
            </a:r>
          </a:p>
        </p:txBody>
      </p:sp>
      <p:cxnSp>
        <p:nvCxnSpPr>
          <p:cNvPr id="160" name="Straight Connector 159"/>
          <p:cNvCxnSpPr/>
          <p:nvPr/>
        </p:nvCxnSpPr>
        <p:spPr>
          <a:xfrm flipV="1">
            <a:off x="5930509" y="3274939"/>
            <a:ext cx="3883461" cy="570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9450950" y="3322801"/>
            <a:ext cx="363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B6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29542" y="3616734"/>
            <a:ext cx="4330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 </a:t>
            </a:r>
            <a:r>
              <a:rPr lang="en-US" sz="1400" dirty="0"/>
              <a:t>7. Mark locus of point P on AB as per given distance. ( P1 on A1B1, P2 on A2B2 and so on)</a:t>
            </a:r>
            <a:endParaRPr lang="en-IN" sz="1400" b="1" dirty="0"/>
          </a:p>
        </p:txBody>
      </p:sp>
      <p:sp>
        <p:nvSpPr>
          <p:cNvPr id="181" name="Flowchart: Connector 180"/>
          <p:cNvSpPr/>
          <p:nvPr/>
        </p:nvSpPr>
        <p:spPr>
          <a:xfrm flipV="1">
            <a:off x="8294279" y="2777516"/>
            <a:ext cx="117771" cy="89603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4" name="TextBox 183"/>
          <p:cNvSpPr txBox="1"/>
          <p:nvPr/>
        </p:nvSpPr>
        <p:spPr>
          <a:xfrm>
            <a:off x="8412050" y="2551551"/>
            <a:ext cx="363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P1</a:t>
            </a:r>
          </a:p>
        </p:txBody>
      </p:sp>
      <p:sp>
        <p:nvSpPr>
          <p:cNvPr id="186" name="Flowchart: Connector 185"/>
          <p:cNvSpPr/>
          <p:nvPr/>
        </p:nvSpPr>
        <p:spPr>
          <a:xfrm flipV="1">
            <a:off x="8903048" y="2917134"/>
            <a:ext cx="117771" cy="89603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1" name="Flowchart: Connector 190"/>
          <p:cNvSpPr/>
          <p:nvPr/>
        </p:nvSpPr>
        <p:spPr>
          <a:xfrm flipV="1">
            <a:off x="9514689" y="3221190"/>
            <a:ext cx="117771" cy="89603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2" name="Flowchart: Connector 191"/>
          <p:cNvSpPr/>
          <p:nvPr/>
        </p:nvSpPr>
        <p:spPr>
          <a:xfrm flipV="1">
            <a:off x="8902665" y="3508055"/>
            <a:ext cx="117771" cy="89603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7" name="Flowchart: Connector 196"/>
          <p:cNvSpPr/>
          <p:nvPr/>
        </p:nvSpPr>
        <p:spPr>
          <a:xfrm flipV="1">
            <a:off x="8176508" y="3661239"/>
            <a:ext cx="117771" cy="89603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8" name="Flowchart: Connector 207"/>
          <p:cNvSpPr/>
          <p:nvPr/>
        </p:nvSpPr>
        <p:spPr>
          <a:xfrm flipV="1">
            <a:off x="7754418" y="3525789"/>
            <a:ext cx="117771" cy="89603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9" name="Flowchart: Connector 208"/>
          <p:cNvSpPr/>
          <p:nvPr/>
        </p:nvSpPr>
        <p:spPr>
          <a:xfrm flipV="1">
            <a:off x="7572908" y="3236317"/>
            <a:ext cx="117771" cy="89603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0" name="Flowchart: Connector 209"/>
          <p:cNvSpPr/>
          <p:nvPr/>
        </p:nvSpPr>
        <p:spPr>
          <a:xfrm flipV="1">
            <a:off x="7766261" y="2899841"/>
            <a:ext cx="117771" cy="89603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4" name="TextBox 213"/>
          <p:cNvSpPr txBox="1"/>
          <p:nvPr/>
        </p:nvSpPr>
        <p:spPr>
          <a:xfrm>
            <a:off x="8903048" y="2720859"/>
            <a:ext cx="363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P2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9683645" y="3134303"/>
            <a:ext cx="363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P3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8833990" y="3612342"/>
            <a:ext cx="363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P4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8179944" y="3695558"/>
            <a:ext cx="363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P5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7464989" y="3432090"/>
            <a:ext cx="363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P6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7352779" y="3238813"/>
            <a:ext cx="363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P7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7532859" y="2729738"/>
            <a:ext cx="363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P8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105744" y="4229298"/>
            <a:ext cx="43307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 </a:t>
            </a:r>
            <a:r>
              <a:rPr lang="en-US" sz="1400" dirty="0"/>
              <a:t>7. Joint all loci of points </a:t>
            </a:r>
            <a:r>
              <a:rPr lang="en-US" sz="1400" dirty="0" err="1"/>
              <a:t>i.e</a:t>
            </a:r>
            <a:r>
              <a:rPr lang="en-US" sz="1400" dirty="0"/>
              <a:t> (P1 to P8)</a:t>
            </a:r>
            <a:endParaRPr lang="en-IN" sz="1400" b="1" dirty="0"/>
          </a:p>
        </p:txBody>
      </p:sp>
      <p:sp>
        <p:nvSpPr>
          <p:cNvPr id="222" name="Rectangle 221"/>
          <p:cNvSpPr/>
          <p:nvPr/>
        </p:nvSpPr>
        <p:spPr>
          <a:xfrm>
            <a:off x="6813580" y="240343"/>
            <a:ext cx="40414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</a:rPr>
              <a:t>Given data :  Crank length ( OA)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                    connecting rod length (AB)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                    Locus of point P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264724" y="5135282"/>
            <a:ext cx="1158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</a:rPr>
              <a:t>Problem 1 :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7352779" y="4792980"/>
            <a:ext cx="40414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</a:rPr>
              <a:t>Given data :  OA = 30 mm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                    AB = 110 mm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                    Locus of point from A = 55 mm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226114" y="5472602"/>
            <a:ext cx="7057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Trace locus of point P for slider crank mechanism by using following data.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9751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82" grpId="0"/>
      <p:bldP spid="87" grpId="0"/>
      <p:bldP spid="88" grpId="0" animBg="1"/>
      <p:bldP spid="89" grpId="0"/>
      <p:bldP spid="90" grpId="0"/>
      <p:bldP spid="91" grpId="0" animBg="1"/>
      <p:bldP spid="93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11" grpId="0"/>
      <p:bldP spid="114" grpId="0"/>
      <p:bldP spid="117" grpId="0"/>
      <p:bldP spid="120" grpId="0"/>
      <p:bldP spid="126" grpId="0"/>
      <p:bldP spid="156" grpId="0"/>
      <p:bldP spid="167" grpId="0"/>
      <p:bldP spid="171" grpId="0"/>
      <p:bldP spid="181" grpId="0" animBg="1"/>
      <p:bldP spid="184" grpId="0"/>
      <p:bldP spid="186" grpId="0" animBg="1"/>
      <p:bldP spid="191" grpId="0" animBg="1"/>
      <p:bldP spid="192" grpId="0" animBg="1"/>
      <p:bldP spid="197" grpId="0" animBg="1"/>
      <p:bldP spid="208" grpId="0" animBg="1"/>
      <p:bldP spid="209" grpId="0" animBg="1"/>
      <p:bldP spid="210" grpId="0" animBg="1"/>
      <p:bldP spid="214" grpId="0"/>
      <p:bldP spid="215" grpId="0"/>
      <p:bldP spid="216" grpId="0"/>
      <p:bldP spid="217" grpId="0"/>
      <p:bldP spid="218" grpId="0"/>
      <p:bldP spid="219" grpId="0"/>
      <p:bldP spid="220" grpId="0"/>
      <p:bldP spid="221" grpId="0"/>
      <p:bldP spid="223" grpId="0"/>
      <p:bldP spid="224" grpId="0"/>
      <p:bldP spid="2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17A58B7464CF4294563F4931895BAB" ma:contentTypeVersion="5" ma:contentTypeDescription="Create a new document." ma:contentTypeScope="" ma:versionID="fadfa7c82a9af44c697f50163ed3aa25">
  <xsd:schema xmlns:xsd="http://www.w3.org/2001/XMLSchema" xmlns:xs="http://www.w3.org/2001/XMLSchema" xmlns:p="http://schemas.microsoft.com/office/2006/metadata/properties" xmlns:ns2="09a8fdd4-17f2-48b0-8d40-d0c02a8c6324" targetNamespace="http://schemas.microsoft.com/office/2006/metadata/properties" ma:root="true" ma:fieldsID="641c38555731a0fe0c0da68a222e76c2" ns2:_="">
    <xsd:import namespace="09a8fdd4-17f2-48b0-8d40-d0c02a8c63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a8fdd4-17f2-48b0-8d40-d0c02a8c63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28AF688-2F3C-4A40-BFDB-F6CF5D40FBE1}"/>
</file>

<file path=customXml/itemProps2.xml><?xml version="1.0" encoding="utf-8"?>
<ds:datastoreItem xmlns:ds="http://schemas.openxmlformats.org/officeDocument/2006/customXml" ds:itemID="{E7008918-7499-44DB-8382-0565F94F4C99}"/>
</file>

<file path=customXml/itemProps3.xml><?xml version="1.0" encoding="utf-8"?>
<ds:datastoreItem xmlns:ds="http://schemas.openxmlformats.org/officeDocument/2006/customXml" ds:itemID="{465DAFC6-1C47-47F4-B7A2-BC91A5ACCE73}"/>
</file>

<file path=docProps/app.xml><?xml version="1.0" encoding="utf-8"?>
<Properties xmlns="http://schemas.openxmlformats.org/officeDocument/2006/extended-properties" xmlns:vt="http://schemas.openxmlformats.org/officeDocument/2006/docPropsVTypes">
  <TotalTime>2891</TotalTime>
  <Words>387</Words>
  <Application>Microsoft Office PowerPoint</Application>
  <PresentationFormat>Widescreen</PresentationFormat>
  <Paragraphs>58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SCALE</dc:title>
  <dc:creator>Sharyu Kadam</dc:creator>
  <cp:lastModifiedBy>SBMP Student</cp:lastModifiedBy>
  <cp:revision>404</cp:revision>
  <dcterms:created xsi:type="dcterms:W3CDTF">2021-01-04T08:52:18Z</dcterms:created>
  <dcterms:modified xsi:type="dcterms:W3CDTF">2021-12-21T09:51:52Z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0x010100B317A58B7464CF4294563F4931895BAB</vt:lpwstr>
  </property>
</Properties>
</file>