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4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6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4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7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9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1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370C-59F4-4948-B719-EA14FA81CD13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B047-5129-4408-A58D-D8ABFED33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56984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265976" y="27089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7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75297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3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84887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3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568" y="1268760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Draw a rectangle with the height and width which is equal to the length and  </a:t>
            </a:r>
          </a:p>
          <a:p>
            <a:r>
              <a:rPr lang="en-IN" dirty="0" smtClean="0"/>
              <a:t>      diameter of a cylinder.</a:t>
            </a:r>
          </a:p>
          <a:p>
            <a:r>
              <a:rPr lang="en-IN" dirty="0" smtClean="0"/>
              <a:t>2. With a specific distance draw a circle which represents the front and top view of a   </a:t>
            </a:r>
          </a:p>
          <a:p>
            <a:r>
              <a:rPr lang="en-IN" dirty="0"/>
              <a:t> </a:t>
            </a:r>
            <a:r>
              <a:rPr lang="en-IN" dirty="0" smtClean="0"/>
              <a:t>    cylinder.</a:t>
            </a:r>
          </a:p>
          <a:p>
            <a:r>
              <a:rPr lang="en-IN" dirty="0" smtClean="0"/>
              <a:t>3. Divide a circle into equal number of parts and assign numbers as follows: 1,2,3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4. With the same number divide rectangle into equal number of parts and assign numbers like 1’,2’3’….</a:t>
            </a:r>
          </a:p>
          <a:p>
            <a:r>
              <a:rPr lang="en-IN" dirty="0" smtClean="0"/>
              <a:t>5. Draw horizontal lines from every division point of rectangle.</a:t>
            </a:r>
          </a:p>
          <a:p>
            <a:r>
              <a:rPr lang="en-IN" dirty="0" smtClean="0"/>
              <a:t>6. Draw vertical lines from every circle point which intersect horizontal line of rectangle. For Example : 1-1’ , 2-2’ , 3-3’ ……  </a:t>
            </a:r>
          </a:p>
          <a:p>
            <a:r>
              <a:rPr lang="en-IN" dirty="0" smtClean="0"/>
              <a:t>7. Mark intersection points and draw an arc.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5536" y="476672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Steps to Construct Helix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0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188640"/>
            <a:ext cx="2088232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76256" y="188640"/>
            <a:ext cx="0" cy="324036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76256" y="19075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 mm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72000" y="3573016"/>
            <a:ext cx="2088232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20072" y="35730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mm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4572000" y="4365104"/>
            <a:ext cx="2088232" cy="19442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>
            <a:stCxn id="4" idx="0"/>
            <a:endCxn id="17" idx="4"/>
          </p:cNvCxnSpPr>
          <p:nvPr/>
        </p:nvCxnSpPr>
        <p:spPr>
          <a:xfrm>
            <a:off x="5616116" y="188640"/>
            <a:ext cx="0" cy="612068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7" idx="5"/>
          </p:cNvCxnSpPr>
          <p:nvPr/>
        </p:nvCxnSpPr>
        <p:spPr>
          <a:xfrm>
            <a:off x="4877814" y="4649828"/>
            <a:ext cx="1476604" cy="137476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7"/>
            <a:endCxn id="17" idx="3"/>
          </p:cNvCxnSpPr>
          <p:nvPr/>
        </p:nvCxnSpPr>
        <p:spPr>
          <a:xfrm flipH="1">
            <a:off x="4877814" y="4649828"/>
            <a:ext cx="1476604" cy="137476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  <a:endCxn id="17" idx="6"/>
          </p:cNvCxnSpPr>
          <p:nvPr/>
        </p:nvCxnSpPr>
        <p:spPr>
          <a:xfrm>
            <a:off x="4572000" y="5337212"/>
            <a:ext cx="208823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0"/>
            <a:endCxn id="17" idx="4"/>
          </p:cNvCxnSpPr>
          <p:nvPr/>
        </p:nvCxnSpPr>
        <p:spPr>
          <a:xfrm>
            <a:off x="5616116" y="4365104"/>
            <a:ext cx="0" cy="194421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9992" y="59514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467018" y="63813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6418346" y="60245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725778" y="5152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6372200" y="43651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597684" y="39957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585364" y="42811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197096" y="5152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20556" y="2996952"/>
            <a:ext cx="3600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05344" y="2564904"/>
            <a:ext cx="3600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91980" y="2092206"/>
            <a:ext cx="3600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91980" y="1700808"/>
            <a:ext cx="3600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91980" y="1340768"/>
            <a:ext cx="3600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69340" y="908720"/>
            <a:ext cx="3600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91980" y="476672"/>
            <a:ext cx="3600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72520" y="2812286"/>
            <a:ext cx="41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1’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4103948" y="238023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2’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3995936" y="1907540"/>
            <a:ext cx="38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3’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3995936" y="1456214"/>
            <a:ext cx="37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4’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3995936" y="1124744"/>
            <a:ext cx="40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3995936" y="7240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6’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3995936" y="29200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7’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3995936" y="0"/>
            <a:ext cx="43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8’</a:t>
            </a:r>
            <a:endParaRPr lang="en-IN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4609712" y="2996952"/>
            <a:ext cx="20505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615220" y="2564904"/>
            <a:ext cx="20505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96152" y="2092206"/>
            <a:ext cx="20505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09712" y="1700808"/>
            <a:ext cx="20505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96152" y="1340768"/>
            <a:ext cx="20505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609712" y="908720"/>
            <a:ext cx="20505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609712" y="476672"/>
            <a:ext cx="205052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885610" y="2996952"/>
            <a:ext cx="0" cy="302764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5638436" y="2610624"/>
            <a:ext cx="13684" cy="37444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54418" y="2092206"/>
            <a:ext cx="0" cy="39290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" idx="3"/>
          </p:cNvCxnSpPr>
          <p:nvPr/>
        </p:nvCxnSpPr>
        <p:spPr>
          <a:xfrm>
            <a:off x="6660232" y="1808820"/>
            <a:ext cx="0" cy="356439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54418" y="1340768"/>
            <a:ext cx="0" cy="329240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580112" y="908720"/>
            <a:ext cx="5434" cy="345638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914392" y="464376"/>
            <a:ext cx="17648" cy="411344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572000" y="184666"/>
            <a:ext cx="0" cy="521664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792136" y="59525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/>
          <p:cNvSpPr/>
          <p:nvPr/>
        </p:nvSpPr>
        <p:spPr>
          <a:xfrm>
            <a:off x="5530776" y="63141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/>
          <p:cNvSpPr/>
          <p:nvPr/>
        </p:nvSpPr>
        <p:spPr>
          <a:xfrm>
            <a:off x="6274330" y="60160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6646672" y="52389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/>
          <p:cNvSpPr/>
          <p:nvPr/>
        </p:nvSpPr>
        <p:spPr>
          <a:xfrm>
            <a:off x="6311986" y="202019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/>
          <p:cNvSpPr/>
          <p:nvPr/>
        </p:nvSpPr>
        <p:spPr>
          <a:xfrm>
            <a:off x="6311986" y="457782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/>
          <p:cNvSpPr/>
          <p:nvPr/>
        </p:nvSpPr>
        <p:spPr>
          <a:xfrm>
            <a:off x="5532184" y="4221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4770376" y="447776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/>
          <p:cNvSpPr/>
          <p:nvPr/>
        </p:nvSpPr>
        <p:spPr>
          <a:xfrm>
            <a:off x="4413120" y="52389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/>
          <p:cNvSpPr/>
          <p:nvPr/>
        </p:nvSpPr>
        <p:spPr>
          <a:xfrm>
            <a:off x="4499992" y="1457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/>
          <p:cNvSpPr/>
          <p:nvPr/>
        </p:nvSpPr>
        <p:spPr>
          <a:xfrm>
            <a:off x="4770728" y="29249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/>
          <p:cNvSpPr/>
          <p:nvPr/>
        </p:nvSpPr>
        <p:spPr>
          <a:xfrm>
            <a:off x="5550626" y="24723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/>
          <p:cNvSpPr/>
          <p:nvPr/>
        </p:nvSpPr>
        <p:spPr>
          <a:xfrm>
            <a:off x="6574664" y="157168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/>
          <p:cNvSpPr/>
          <p:nvPr/>
        </p:nvSpPr>
        <p:spPr>
          <a:xfrm>
            <a:off x="6241678" y="12687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/>
          <p:cNvSpPr/>
          <p:nvPr/>
        </p:nvSpPr>
        <p:spPr>
          <a:xfrm>
            <a:off x="5539026" y="77188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/>
          <p:cNvSpPr/>
          <p:nvPr/>
        </p:nvSpPr>
        <p:spPr>
          <a:xfrm>
            <a:off x="4763908" y="4046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reeform 113"/>
          <p:cNvSpPr/>
          <p:nvPr/>
        </p:nvSpPr>
        <p:spPr>
          <a:xfrm>
            <a:off x="4581144" y="192024"/>
            <a:ext cx="2096917" cy="3227832"/>
          </a:xfrm>
          <a:custGeom>
            <a:avLst/>
            <a:gdLst>
              <a:gd name="connsiteX0" fmla="*/ 0 w 2096917"/>
              <a:gd name="connsiteY0" fmla="*/ 3227832 h 3227832"/>
              <a:gd name="connsiteX1" fmla="*/ 210312 w 2096917"/>
              <a:gd name="connsiteY1" fmla="*/ 2834640 h 3227832"/>
              <a:gd name="connsiteX2" fmla="*/ 1060704 w 2096917"/>
              <a:gd name="connsiteY2" fmla="*/ 2350008 h 3227832"/>
              <a:gd name="connsiteX3" fmla="*/ 1847088 w 2096917"/>
              <a:gd name="connsiteY3" fmla="*/ 1883664 h 3227832"/>
              <a:gd name="connsiteX4" fmla="*/ 2093976 w 2096917"/>
              <a:gd name="connsiteY4" fmla="*/ 1444752 h 3227832"/>
              <a:gd name="connsiteX5" fmla="*/ 1719072 w 2096917"/>
              <a:gd name="connsiteY5" fmla="*/ 1124712 h 3227832"/>
              <a:gd name="connsiteX6" fmla="*/ 1033272 w 2096917"/>
              <a:gd name="connsiteY6" fmla="*/ 649224 h 3227832"/>
              <a:gd name="connsiteX7" fmla="*/ 246888 w 2096917"/>
              <a:gd name="connsiteY7" fmla="*/ 274320 h 3227832"/>
              <a:gd name="connsiteX8" fmla="*/ 36576 w 2096917"/>
              <a:gd name="connsiteY8" fmla="*/ 0 h 322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6917" h="3227832">
                <a:moveTo>
                  <a:pt x="0" y="3227832"/>
                </a:moveTo>
                <a:cubicBezTo>
                  <a:pt x="16764" y="3104388"/>
                  <a:pt x="33528" y="2980944"/>
                  <a:pt x="210312" y="2834640"/>
                </a:cubicBezTo>
                <a:cubicBezTo>
                  <a:pt x="387096" y="2688336"/>
                  <a:pt x="787908" y="2508504"/>
                  <a:pt x="1060704" y="2350008"/>
                </a:cubicBezTo>
                <a:cubicBezTo>
                  <a:pt x="1333500" y="2191512"/>
                  <a:pt x="1674876" y="2034540"/>
                  <a:pt x="1847088" y="1883664"/>
                </a:cubicBezTo>
                <a:cubicBezTo>
                  <a:pt x="2019300" y="1732788"/>
                  <a:pt x="2115312" y="1571244"/>
                  <a:pt x="2093976" y="1444752"/>
                </a:cubicBezTo>
                <a:cubicBezTo>
                  <a:pt x="2072640" y="1318260"/>
                  <a:pt x="1895856" y="1257300"/>
                  <a:pt x="1719072" y="1124712"/>
                </a:cubicBezTo>
                <a:cubicBezTo>
                  <a:pt x="1542288" y="992124"/>
                  <a:pt x="1278636" y="790956"/>
                  <a:pt x="1033272" y="649224"/>
                </a:cubicBezTo>
                <a:cubicBezTo>
                  <a:pt x="787908" y="507492"/>
                  <a:pt x="413004" y="382524"/>
                  <a:pt x="246888" y="274320"/>
                </a:cubicBezTo>
                <a:cubicBezTo>
                  <a:pt x="80772" y="166116"/>
                  <a:pt x="58674" y="83058"/>
                  <a:pt x="36576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719572" y="219998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Helix</a:t>
            </a:r>
          </a:p>
        </p:txBody>
      </p:sp>
    </p:spTree>
    <p:extLst>
      <p:ext uri="{BB962C8B-B14F-4D97-AF65-F5344CB8AC3E}">
        <p14:creationId xmlns:p14="http://schemas.microsoft.com/office/powerpoint/2010/main" val="31766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6" grpId="0"/>
      <p:bldP spid="17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stCxn id="60" idx="1"/>
            <a:endCxn id="60" idx="5"/>
          </p:cNvCxnSpPr>
          <p:nvPr/>
        </p:nvCxnSpPr>
        <p:spPr>
          <a:xfrm>
            <a:off x="2077051" y="1059141"/>
            <a:ext cx="4989900" cy="459570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392544" y="464349"/>
            <a:ext cx="6233453" cy="57606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>
            <a:stCxn id="60" idx="7"/>
            <a:endCxn id="60" idx="3"/>
          </p:cNvCxnSpPr>
          <p:nvPr/>
        </p:nvCxnSpPr>
        <p:spPr>
          <a:xfrm flipH="1">
            <a:off x="2077051" y="1059141"/>
            <a:ext cx="4989900" cy="459570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0" idx="2"/>
            <a:endCxn id="60" idx="6"/>
          </p:cNvCxnSpPr>
          <p:nvPr/>
        </p:nvCxnSpPr>
        <p:spPr>
          <a:xfrm>
            <a:off x="1043609" y="3356992"/>
            <a:ext cx="7056784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0" idx="0"/>
            <a:endCxn id="60" idx="4"/>
          </p:cNvCxnSpPr>
          <p:nvPr/>
        </p:nvCxnSpPr>
        <p:spPr>
          <a:xfrm>
            <a:off x="4572001" y="107340"/>
            <a:ext cx="0" cy="649930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71474" y="31955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347283" y="-1750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880639" y="63972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47565" y="317516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768347" y="56344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283969" y="656007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030617" y="556310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39747" y="3212976"/>
            <a:ext cx="0" cy="33564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24128" y="3206012"/>
            <a:ext cx="0" cy="33564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16216" y="3212976"/>
            <a:ext cx="0" cy="33564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1039" y="3195518"/>
            <a:ext cx="0" cy="33564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56176" y="3206012"/>
            <a:ext cx="0" cy="33564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46531" y="3195518"/>
            <a:ext cx="0" cy="33564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7900" y="333654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8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7048" y="337055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7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0771" y="337055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6175" y="336909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5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31675" y="338095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4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91039" y="337252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3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8025" y="336934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2</a:t>
            </a:r>
            <a:endParaRPr lang="en-IN" sz="1600" b="1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625997" y="3202729"/>
            <a:ext cx="0" cy="33564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07699" y="3309082"/>
            <a:ext cx="108012" cy="95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032693" y="3284984"/>
            <a:ext cx="108012" cy="95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7603741" y="3250952"/>
            <a:ext cx="108012" cy="95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1763688" y="836712"/>
            <a:ext cx="5472608" cy="511256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7187408" y="3254505"/>
            <a:ext cx="108012" cy="95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6849160" y="3254504"/>
            <a:ext cx="108012" cy="95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6482793" y="3254504"/>
            <a:ext cx="108012" cy="95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6116426" y="3227528"/>
            <a:ext cx="108012" cy="95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5702379" y="3229891"/>
            <a:ext cx="108012" cy="95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4523531" y="3283558"/>
            <a:ext cx="108012" cy="9581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2195736" y="1291002"/>
            <a:ext cx="4720271" cy="428735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2483768" y="1628800"/>
            <a:ext cx="4032448" cy="36004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2915816" y="1988840"/>
            <a:ext cx="3240360" cy="2880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3347864" y="2348880"/>
            <a:ext cx="2376264" cy="21602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3708182" y="2600906"/>
            <a:ext cx="1602178" cy="151216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6697327" y="1310579"/>
            <a:ext cx="108012" cy="9581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4501865" y="791728"/>
            <a:ext cx="108012" cy="9581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2901262" y="1822880"/>
            <a:ext cx="108012" cy="9581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2416548" y="3315433"/>
            <a:ext cx="108012" cy="9581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3346135" y="4371857"/>
            <a:ext cx="108012" cy="9581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4491951" y="4450872"/>
            <a:ext cx="108012" cy="9581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719572" y="219998"/>
            <a:ext cx="1116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Spiral :</a:t>
            </a:r>
            <a:endParaRPr lang="en-IN" dirty="0"/>
          </a:p>
        </p:txBody>
      </p:sp>
      <p:sp>
        <p:nvSpPr>
          <p:cNvPr id="60" name="Oval 59"/>
          <p:cNvSpPr/>
          <p:nvPr/>
        </p:nvSpPr>
        <p:spPr>
          <a:xfrm>
            <a:off x="1043609" y="107340"/>
            <a:ext cx="7056784" cy="6499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7038831" y="71023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86" name="Oval 85"/>
          <p:cNvSpPr/>
          <p:nvPr/>
        </p:nvSpPr>
        <p:spPr>
          <a:xfrm>
            <a:off x="4067944" y="2852936"/>
            <a:ext cx="943328" cy="94081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/>
          <p:cNvCxnSpPr/>
          <p:nvPr/>
        </p:nvCxnSpPr>
        <p:spPr>
          <a:xfrm>
            <a:off x="5011272" y="3212976"/>
            <a:ext cx="0" cy="33564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31524" y="336909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5047910" y="3820357"/>
            <a:ext cx="108012" cy="9581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/>
          <p:cNvSpPr/>
          <p:nvPr/>
        </p:nvSpPr>
        <p:spPr>
          <a:xfrm>
            <a:off x="5290485" y="3283558"/>
            <a:ext cx="108012" cy="95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/>
          <p:cNvSpPr/>
          <p:nvPr/>
        </p:nvSpPr>
        <p:spPr>
          <a:xfrm>
            <a:off x="4963317" y="3331465"/>
            <a:ext cx="108012" cy="95815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Freeform 95"/>
          <p:cNvSpPr/>
          <p:nvPr/>
        </p:nvSpPr>
        <p:spPr>
          <a:xfrm>
            <a:off x="2455398" y="817746"/>
            <a:ext cx="5632688" cy="3745878"/>
          </a:xfrm>
          <a:custGeom>
            <a:avLst/>
            <a:gdLst>
              <a:gd name="connsiteX0" fmla="*/ 5632688 w 5632688"/>
              <a:gd name="connsiteY0" fmla="*/ 2513283 h 3745878"/>
              <a:gd name="connsiteX1" fmla="*/ 4348173 w 5632688"/>
              <a:gd name="connsiteY1" fmla="*/ 542968 h 3745878"/>
              <a:gd name="connsiteX2" fmla="*/ 2094831 w 5632688"/>
              <a:gd name="connsiteY2" fmla="*/ 20454 h 3745878"/>
              <a:gd name="connsiteX3" fmla="*/ 494631 w 5632688"/>
              <a:gd name="connsiteY3" fmla="*/ 1065483 h 3745878"/>
              <a:gd name="connsiteX4" fmla="*/ 15659 w 5632688"/>
              <a:gd name="connsiteY4" fmla="*/ 2556825 h 3745878"/>
              <a:gd name="connsiteX5" fmla="*/ 951831 w 5632688"/>
              <a:gd name="connsiteY5" fmla="*/ 3601854 h 3745878"/>
              <a:gd name="connsiteX6" fmla="*/ 2094831 w 5632688"/>
              <a:gd name="connsiteY6" fmla="*/ 3678054 h 3745878"/>
              <a:gd name="connsiteX7" fmla="*/ 2650002 w 5632688"/>
              <a:gd name="connsiteY7" fmla="*/ 3046683 h 3745878"/>
              <a:gd name="connsiteX8" fmla="*/ 2562916 w 5632688"/>
              <a:gd name="connsiteY8" fmla="*/ 2545940 h 3745878"/>
              <a:gd name="connsiteX9" fmla="*/ 2552031 w 5632688"/>
              <a:gd name="connsiteY9" fmla="*/ 2545940 h 374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32688" h="3745878">
                <a:moveTo>
                  <a:pt x="5632688" y="2513283"/>
                </a:moveTo>
                <a:cubicBezTo>
                  <a:pt x="5285252" y="1735861"/>
                  <a:pt x="4937816" y="958439"/>
                  <a:pt x="4348173" y="542968"/>
                </a:cubicBezTo>
                <a:cubicBezTo>
                  <a:pt x="3758530" y="127497"/>
                  <a:pt x="2737088" y="-66632"/>
                  <a:pt x="2094831" y="20454"/>
                </a:cubicBezTo>
                <a:cubicBezTo>
                  <a:pt x="1452574" y="107540"/>
                  <a:pt x="841160" y="642755"/>
                  <a:pt x="494631" y="1065483"/>
                </a:cubicBezTo>
                <a:cubicBezTo>
                  <a:pt x="148102" y="1488211"/>
                  <a:pt x="-60541" y="2134096"/>
                  <a:pt x="15659" y="2556825"/>
                </a:cubicBezTo>
                <a:cubicBezTo>
                  <a:pt x="91859" y="2979554"/>
                  <a:pt x="605303" y="3414983"/>
                  <a:pt x="951831" y="3601854"/>
                </a:cubicBezTo>
                <a:cubicBezTo>
                  <a:pt x="1298359" y="3788725"/>
                  <a:pt x="1811803" y="3770582"/>
                  <a:pt x="2094831" y="3678054"/>
                </a:cubicBezTo>
                <a:cubicBezTo>
                  <a:pt x="2377859" y="3585526"/>
                  <a:pt x="2571988" y="3235369"/>
                  <a:pt x="2650002" y="3046683"/>
                </a:cubicBezTo>
                <a:cubicBezTo>
                  <a:pt x="2728016" y="2857997"/>
                  <a:pt x="2579244" y="2629397"/>
                  <a:pt x="2562916" y="2545940"/>
                </a:cubicBezTo>
                <a:cubicBezTo>
                  <a:pt x="2546587" y="2462483"/>
                  <a:pt x="2549309" y="2504211"/>
                  <a:pt x="2552031" y="254594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31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0" grpId="0"/>
      <p:bldP spid="13" grpId="0"/>
      <p:bldP spid="14" grpId="0"/>
      <p:bldP spid="15" grpId="0"/>
      <p:bldP spid="16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77" grpId="0"/>
      <p:bldP spid="86" grpId="0" animBg="1"/>
      <p:bldP spid="88" grpId="0"/>
      <p:bldP spid="89" grpId="0" animBg="1"/>
      <p:bldP spid="94" grpId="0" animBg="1"/>
      <p:bldP spid="95" grpId="0" animBg="1"/>
      <p:bldP spid="9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7A58B7464CF4294563F4931895BAB" ma:contentTypeVersion="5" ma:contentTypeDescription="Create a new document." ma:contentTypeScope="" ma:versionID="fadfa7c82a9af44c697f50163ed3aa25">
  <xsd:schema xmlns:xsd="http://www.w3.org/2001/XMLSchema" xmlns:xs="http://www.w3.org/2001/XMLSchema" xmlns:p="http://schemas.microsoft.com/office/2006/metadata/properties" xmlns:ns2="09a8fdd4-17f2-48b0-8d40-d0c02a8c6324" targetNamespace="http://schemas.microsoft.com/office/2006/metadata/properties" ma:root="true" ma:fieldsID="641c38555731a0fe0c0da68a222e76c2" ns2:_="">
    <xsd:import namespace="09a8fdd4-17f2-48b0-8d40-d0c02a8c63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8fdd4-17f2-48b0-8d40-d0c02a8c6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661CD1-AFAC-4061-966F-83A64EB5E126}"/>
</file>

<file path=customXml/itemProps2.xml><?xml version="1.0" encoding="utf-8"?>
<ds:datastoreItem xmlns:ds="http://schemas.openxmlformats.org/officeDocument/2006/customXml" ds:itemID="{0782159C-4A67-479F-BC4E-B4E71DDC5012}"/>
</file>

<file path=customXml/itemProps3.xml><?xml version="1.0" encoding="utf-8"?>
<ds:datastoreItem xmlns:ds="http://schemas.openxmlformats.org/officeDocument/2006/customXml" ds:itemID="{6F15DF49-B7BC-47D8-B717-7D50EF3E323E}"/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185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Sharyu Kadam</cp:lastModifiedBy>
  <cp:revision>20</cp:revision>
  <dcterms:created xsi:type="dcterms:W3CDTF">2021-12-05T15:40:21Z</dcterms:created>
  <dcterms:modified xsi:type="dcterms:W3CDTF">2021-12-08T07:57:53Z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0x010100B317A58B7464CF4294563F4931895BAB</vt:lpwstr>
  </property>
</Properties>
</file>