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57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397-4487-48E7-B9E0-F2A25EFA2F6D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E1C9-470E-4380-912B-EC527A44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0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397-4487-48E7-B9E0-F2A25EFA2F6D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E1C9-470E-4380-912B-EC527A44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7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397-4487-48E7-B9E0-F2A25EFA2F6D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E1C9-470E-4380-912B-EC527A44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1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397-4487-48E7-B9E0-F2A25EFA2F6D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E1C9-470E-4380-912B-EC527A44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397-4487-48E7-B9E0-F2A25EFA2F6D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E1C9-470E-4380-912B-EC527A44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0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397-4487-48E7-B9E0-F2A25EFA2F6D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E1C9-470E-4380-912B-EC527A44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8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397-4487-48E7-B9E0-F2A25EFA2F6D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E1C9-470E-4380-912B-EC527A44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86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397-4487-48E7-B9E0-F2A25EFA2F6D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E1C9-470E-4380-912B-EC527A44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5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397-4487-48E7-B9E0-F2A25EFA2F6D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E1C9-470E-4380-912B-EC527A44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397-4487-48E7-B9E0-F2A25EFA2F6D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E1C9-470E-4380-912B-EC527A44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59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397-4487-48E7-B9E0-F2A25EFA2F6D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E1C9-470E-4380-912B-EC527A44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2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B397-4487-48E7-B9E0-F2A25EFA2F6D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E1C9-470E-4380-912B-EC527A44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1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23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80628"/>
            <a:ext cx="304902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07504" y="3789040"/>
            <a:ext cx="5472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43808" y="847602"/>
            <a:ext cx="0" cy="5831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5536" y="1484784"/>
            <a:ext cx="1512168" cy="169218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95536" y="4401108"/>
            <a:ext cx="1512168" cy="169218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563888" y="1484784"/>
            <a:ext cx="1656184" cy="169218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07704" y="1484784"/>
            <a:ext cx="0" cy="16921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4" idx="0"/>
          </p:cNvCxnSpPr>
          <p:nvPr/>
        </p:nvCxnSpPr>
        <p:spPr>
          <a:xfrm flipH="1">
            <a:off x="1151620" y="1484784"/>
            <a:ext cx="7560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95536" y="3176972"/>
            <a:ext cx="15121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1"/>
          </p:cNvCxnSpPr>
          <p:nvPr/>
        </p:nvCxnSpPr>
        <p:spPr>
          <a:xfrm>
            <a:off x="395536" y="2330878"/>
            <a:ext cx="0" cy="8460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5536" y="2330878"/>
            <a:ext cx="7560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51620" y="1484784"/>
            <a:ext cx="0" cy="8460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0" name="Straight Connector 5119"/>
          <p:cNvCxnSpPr/>
          <p:nvPr/>
        </p:nvCxnSpPr>
        <p:spPr>
          <a:xfrm>
            <a:off x="1907704" y="3176972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5536" y="3176972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6" idx="2"/>
          </p:cNvCxnSpPr>
          <p:nvPr/>
        </p:nvCxnSpPr>
        <p:spPr>
          <a:xfrm>
            <a:off x="1151620" y="2384884"/>
            <a:ext cx="0" cy="370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Rectangle 5122"/>
          <p:cNvSpPr/>
          <p:nvPr/>
        </p:nvSpPr>
        <p:spPr>
          <a:xfrm>
            <a:off x="688054" y="6473912"/>
            <a:ext cx="114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TOP VIEW</a:t>
            </a:r>
            <a:endParaRPr lang="en-IN" dirty="0"/>
          </a:p>
        </p:txBody>
      </p:sp>
      <p:sp>
        <p:nvSpPr>
          <p:cNvPr id="5124" name="Rectangle 5123"/>
          <p:cNvSpPr/>
          <p:nvPr/>
        </p:nvSpPr>
        <p:spPr>
          <a:xfrm>
            <a:off x="419584" y="423486"/>
            <a:ext cx="1411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FRONT VIEW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3433592" y="42426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SIDE VIEW</a:t>
            </a:r>
            <a:endParaRPr lang="en-IN" dirty="0"/>
          </a:p>
        </p:txBody>
      </p:sp>
      <p:sp>
        <p:nvSpPr>
          <p:cNvPr id="5127" name="Rectangle 5126"/>
          <p:cNvSpPr/>
          <p:nvPr/>
        </p:nvSpPr>
        <p:spPr>
          <a:xfrm>
            <a:off x="5004048" y="3223216"/>
            <a:ext cx="419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Determine the bounding box of the object </a:t>
            </a:r>
            <a:endParaRPr lang="en-IN" dirty="0"/>
          </a:p>
        </p:txBody>
      </p:sp>
      <p:grpSp>
        <p:nvGrpSpPr>
          <p:cNvPr id="5150" name="Group 5149"/>
          <p:cNvGrpSpPr/>
          <p:nvPr/>
        </p:nvGrpSpPr>
        <p:grpSpPr>
          <a:xfrm>
            <a:off x="6262214" y="320120"/>
            <a:ext cx="2126210" cy="2316792"/>
            <a:chOff x="6262214" y="320120"/>
            <a:chExt cx="2126210" cy="2316792"/>
          </a:xfrm>
        </p:grpSpPr>
        <p:cxnSp>
          <p:nvCxnSpPr>
            <p:cNvPr id="5129" name="Straight Connector 5128"/>
            <p:cNvCxnSpPr/>
            <p:nvPr/>
          </p:nvCxnSpPr>
          <p:spPr>
            <a:xfrm flipH="1">
              <a:off x="6262214" y="320120"/>
              <a:ext cx="1080120" cy="576064"/>
            </a:xfrm>
            <a:prstGeom prst="line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31" name="Straight Connector 5130"/>
            <p:cNvCxnSpPr/>
            <p:nvPr/>
          </p:nvCxnSpPr>
          <p:spPr>
            <a:xfrm>
              <a:off x="6262214" y="896184"/>
              <a:ext cx="0" cy="1164664"/>
            </a:xfrm>
            <a:prstGeom prst="line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34" name="Straight Connector 5133"/>
            <p:cNvCxnSpPr/>
            <p:nvPr/>
          </p:nvCxnSpPr>
          <p:spPr>
            <a:xfrm>
              <a:off x="6262214" y="896184"/>
              <a:ext cx="1058432" cy="660608"/>
            </a:xfrm>
            <a:prstGeom prst="line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36" name="Straight Connector 5135"/>
            <p:cNvCxnSpPr/>
            <p:nvPr/>
          </p:nvCxnSpPr>
          <p:spPr>
            <a:xfrm flipH="1">
              <a:off x="7320646" y="1556792"/>
              <a:ext cx="21688" cy="1080120"/>
            </a:xfrm>
            <a:prstGeom prst="line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38" name="Straight Connector 5137"/>
            <p:cNvCxnSpPr/>
            <p:nvPr/>
          </p:nvCxnSpPr>
          <p:spPr>
            <a:xfrm flipV="1">
              <a:off x="7342334" y="896184"/>
              <a:ext cx="1046090" cy="660608"/>
            </a:xfrm>
            <a:prstGeom prst="line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43" name="Straight Connector 5142"/>
            <p:cNvCxnSpPr/>
            <p:nvPr/>
          </p:nvCxnSpPr>
          <p:spPr>
            <a:xfrm>
              <a:off x="7342334" y="320120"/>
              <a:ext cx="1046090" cy="576064"/>
            </a:xfrm>
            <a:prstGeom prst="line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45" name="Straight Connector 5144"/>
            <p:cNvCxnSpPr/>
            <p:nvPr/>
          </p:nvCxnSpPr>
          <p:spPr>
            <a:xfrm>
              <a:off x="8388424" y="896184"/>
              <a:ext cx="0" cy="1200668"/>
            </a:xfrm>
            <a:prstGeom prst="line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47" name="Straight Connector 5146"/>
            <p:cNvCxnSpPr/>
            <p:nvPr/>
          </p:nvCxnSpPr>
          <p:spPr>
            <a:xfrm flipH="1">
              <a:off x="7331490" y="2096852"/>
              <a:ext cx="1056934" cy="540060"/>
            </a:xfrm>
            <a:prstGeom prst="line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49" name="Straight Connector 5148"/>
            <p:cNvCxnSpPr/>
            <p:nvPr/>
          </p:nvCxnSpPr>
          <p:spPr>
            <a:xfrm>
              <a:off x="6262214" y="2060848"/>
              <a:ext cx="1058432" cy="576064"/>
            </a:xfrm>
            <a:prstGeom prst="line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2123728" y="1496518"/>
            <a:ext cx="0" cy="173843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123728" y="220087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60</a:t>
            </a:r>
            <a:endParaRPr lang="en-IN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369462" y="1052736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16194" y="69269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60</a:t>
            </a:r>
            <a:endParaRPr lang="en-IN" dirty="0"/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96" y="3663026"/>
            <a:ext cx="304902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8102280" y="5558344"/>
            <a:ext cx="777108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554692" y="6206416"/>
            <a:ext cx="589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FV</a:t>
            </a:r>
            <a:endParaRPr lang="en-IN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395536" y="3356992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42268" y="33569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60</a:t>
            </a:r>
            <a:endParaRPr lang="en-IN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51520" y="2277595"/>
            <a:ext cx="0" cy="92939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-51498" y="263691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</a:t>
            </a:r>
            <a:endParaRPr lang="en-IN" dirty="0"/>
          </a:p>
        </p:txBody>
      </p:sp>
      <p:sp>
        <p:nvSpPr>
          <p:cNvPr id="84" name="Rectangle 83"/>
          <p:cNvSpPr/>
          <p:nvPr/>
        </p:nvSpPr>
        <p:spPr>
          <a:xfrm>
            <a:off x="1351584" y="111545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</a:t>
            </a:r>
            <a:endParaRPr lang="en-IN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668344" y="3555014"/>
            <a:ext cx="0" cy="8100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786924" y="3774017"/>
            <a:ext cx="589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TV</a:t>
            </a:r>
            <a:endParaRPr lang="en-IN" dirty="0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395536" y="6093296"/>
            <a:ext cx="15121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95536" y="4401108"/>
            <a:ext cx="15121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151620" y="4401108"/>
            <a:ext cx="0" cy="16921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07704" y="4401108"/>
            <a:ext cx="0" cy="16921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95536" y="4401108"/>
            <a:ext cx="0" cy="16921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75800" y="3789040"/>
            <a:ext cx="2344272" cy="226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1907705" y="4400234"/>
            <a:ext cx="1659401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787236" y="3833754"/>
            <a:ext cx="1532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/>
              <a:t>45 </a:t>
            </a:r>
          </a:p>
          <a:p>
            <a:r>
              <a:rPr lang="en-US" sz="1200" b="1" cap="all" dirty="0"/>
              <a:t>degree</a:t>
            </a:r>
            <a:endParaRPr lang="en-IN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1910923" y="6057292"/>
            <a:ext cx="3312366" cy="6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553604" y="3167972"/>
            <a:ext cx="13502" cy="126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212064" y="3175451"/>
            <a:ext cx="0" cy="288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588098" y="1483263"/>
            <a:ext cx="0" cy="16921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223289" y="1475784"/>
            <a:ext cx="0" cy="16921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57536" y="1481899"/>
            <a:ext cx="1609570" cy="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3588098" y="1496518"/>
            <a:ext cx="16239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7" idx="3"/>
          </p:cNvCxnSpPr>
          <p:nvPr/>
        </p:nvCxnSpPr>
        <p:spPr>
          <a:xfrm flipH="1" flipV="1">
            <a:off x="1177666" y="2318994"/>
            <a:ext cx="4042406" cy="1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3579997" y="2330878"/>
            <a:ext cx="16239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1862290" y="3165088"/>
            <a:ext cx="3349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596106" y="3152054"/>
            <a:ext cx="16239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6299142" y="5118671"/>
            <a:ext cx="588256" cy="4396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513135" y="5247202"/>
            <a:ext cx="589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SV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4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1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5123" grpId="0"/>
      <p:bldP spid="5124" grpId="0"/>
      <p:bldP spid="39" grpId="0"/>
      <p:bldP spid="5127" grpId="0"/>
      <p:bldP spid="36" grpId="0"/>
      <p:bldP spid="73" grpId="0"/>
      <p:bldP spid="42" grpId="0"/>
      <p:bldP spid="79" grpId="0"/>
      <p:bldP spid="83" grpId="0"/>
      <p:bldP spid="84" grpId="0"/>
      <p:bldP spid="88" grpId="0"/>
      <p:bldP spid="97" grpId="0"/>
      <p:bldP spid="1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16016" y="653354"/>
            <a:ext cx="2289768" cy="1590852"/>
            <a:chOff x="2930304" y="2636912"/>
            <a:chExt cx="2289768" cy="1590852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635896" y="2996952"/>
              <a:ext cx="720080" cy="12241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55976" y="2996952"/>
              <a:ext cx="864096" cy="1008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635896" y="4005064"/>
              <a:ext cx="1584176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635896" y="2636912"/>
              <a:ext cx="720080" cy="360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930304" y="2636912"/>
              <a:ext cx="720080" cy="12241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0384" y="2636912"/>
              <a:ext cx="864096" cy="1008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930304" y="3645024"/>
              <a:ext cx="1584176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2930304" y="3867724"/>
              <a:ext cx="720080" cy="360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496560" y="3645024"/>
              <a:ext cx="720080" cy="360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23528" y="21778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Suppose you want someone in another country to design this triangular structure for you.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You simply send picture of this shape.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0960" y="1629574"/>
            <a:ext cx="2289768" cy="1590852"/>
            <a:chOff x="1259632" y="3214684"/>
            <a:chExt cx="2289768" cy="1590852"/>
          </a:xfrm>
        </p:grpSpPr>
        <p:grpSp>
          <p:nvGrpSpPr>
            <p:cNvPr id="17" name="Group 16"/>
            <p:cNvGrpSpPr/>
            <p:nvPr/>
          </p:nvGrpSpPr>
          <p:grpSpPr>
            <a:xfrm>
              <a:off x="1259632" y="3214684"/>
              <a:ext cx="2289768" cy="1590852"/>
              <a:chOff x="2930304" y="2636912"/>
              <a:chExt cx="2289768" cy="159085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3635896" y="2996952"/>
                <a:ext cx="720080" cy="122413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355976" y="2996952"/>
                <a:ext cx="864096" cy="10081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635896" y="4005064"/>
                <a:ext cx="1584176" cy="21602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635896" y="2636912"/>
                <a:ext cx="720080" cy="3600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930304" y="2636912"/>
                <a:ext cx="720080" cy="122413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650384" y="2636912"/>
                <a:ext cx="864096" cy="10081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930304" y="3645024"/>
                <a:ext cx="1584176" cy="21602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2930304" y="3867724"/>
                <a:ext cx="720080" cy="3600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4496560" y="3645024"/>
                <a:ext cx="720080" cy="3600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Isosceles Triangle 5"/>
            <p:cNvSpPr/>
            <p:nvPr/>
          </p:nvSpPr>
          <p:spPr>
            <a:xfrm rot="21147900">
              <a:off x="1909314" y="3639354"/>
              <a:ext cx="1551981" cy="1028068"/>
            </a:xfrm>
            <a:prstGeom prst="triangle">
              <a:avLst>
                <a:gd name="adj" fmla="val 552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2277256" y="2493670"/>
            <a:ext cx="10980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98152" y="2293058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Front or Back???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528" y="342900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Engineering drawing is a graphic language. Engineers convey their ideas and details of structure and machine parts by means of drawing.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To solve above problem orthographic projection is used.</a:t>
            </a:r>
          </a:p>
        </p:txBody>
      </p:sp>
      <p:sp>
        <p:nvSpPr>
          <p:cNvPr id="32" name="AutoShape 2" descr="ORTHOGRAPHIC PRO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AutoShape 4" descr="ORTHOGRAPHIC PROJEC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7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6777" y="-7960"/>
            <a:ext cx="3899157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u="sng" dirty="0"/>
              <a:t>Orthographic Projection</a:t>
            </a:r>
            <a:endParaRPr lang="en-IN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28725" y="764704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Orthographic projection is a way of representing a </a:t>
            </a:r>
            <a:r>
              <a:rPr lang="en-IN" sz="2000" b="1" dirty="0">
                <a:solidFill>
                  <a:srgbClr val="FF0000"/>
                </a:solidFill>
              </a:rPr>
              <a:t>three-dimensional</a:t>
            </a:r>
            <a:r>
              <a:rPr lang="en-IN" sz="2000" dirty="0"/>
              <a:t> object in </a:t>
            </a:r>
            <a:r>
              <a:rPr lang="en-IN" sz="2000" b="1" dirty="0">
                <a:solidFill>
                  <a:srgbClr val="FF0000"/>
                </a:solidFill>
              </a:rPr>
              <a:t>two dimensions</a:t>
            </a:r>
            <a:r>
              <a:rPr lang="en-IN" sz="2000" dirty="0"/>
              <a:t>.</a:t>
            </a:r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4" y="2132856"/>
            <a:ext cx="725115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79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1640" y="908720"/>
            <a:ext cx="5328592" cy="5164842"/>
            <a:chOff x="1331640" y="908720"/>
            <a:chExt cx="5328592" cy="516484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331640" y="908720"/>
              <a:ext cx="2592288" cy="12241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331640" y="2132856"/>
              <a:ext cx="0" cy="31683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331640" y="4077072"/>
              <a:ext cx="2592288" cy="12241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923928" y="908720"/>
              <a:ext cx="0" cy="31683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923928" y="908720"/>
              <a:ext cx="2736304" cy="7920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60232" y="1700808"/>
              <a:ext cx="0" cy="31683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923928" y="4077072"/>
              <a:ext cx="2736304" cy="7920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341618" y="5301208"/>
              <a:ext cx="2798334" cy="7723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9952" y="4849426"/>
              <a:ext cx="2520280" cy="12241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20725656">
            <a:off x="2885328" y="2787968"/>
            <a:ext cx="2289768" cy="1590852"/>
            <a:chOff x="2930304" y="2636912"/>
            <a:chExt cx="2289768" cy="1590852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3635896" y="2996952"/>
              <a:ext cx="720080" cy="12241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55976" y="2996952"/>
              <a:ext cx="864096" cy="1008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635896" y="4005064"/>
              <a:ext cx="1584176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3635896" y="2636912"/>
              <a:ext cx="720080" cy="360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930304" y="2636912"/>
              <a:ext cx="720080" cy="12241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0384" y="2636912"/>
              <a:ext cx="864096" cy="1008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930304" y="3645024"/>
              <a:ext cx="1584176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930304" y="3867724"/>
              <a:ext cx="720080" cy="360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4496560" y="3645024"/>
              <a:ext cx="720080" cy="360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sosceles Triangle 23"/>
          <p:cNvSpPr/>
          <p:nvPr/>
        </p:nvSpPr>
        <p:spPr>
          <a:xfrm rot="20592408">
            <a:off x="1772660" y="2212045"/>
            <a:ext cx="1468526" cy="1061727"/>
          </a:xfrm>
          <a:prstGeom prst="triangle">
            <a:avLst>
              <a:gd name="adj" fmla="val 55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Parallelogram 24"/>
          <p:cNvSpPr/>
          <p:nvPr/>
        </p:nvSpPr>
        <p:spPr>
          <a:xfrm rot="751086">
            <a:off x="4739631" y="1801761"/>
            <a:ext cx="1069232" cy="14800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Parallelogram 26"/>
          <p:cNvSpPr/>
          <p:nvPr/>
        </p:nvSpPr>
        <p:spPr>
          <a:xfrm rot="2918883">
            <a:off x="3694207" y="4303659"/>
            <a:ext cx="1069232" cy="1480046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5"/>
            <a:endCxn id="27" idx="2"/>
          </p:cNvCxnSpPr>
          <p:nvPr/>
        </p:nvCxnSpPr>
        <p:spPr>
          <a:xfrm>
            <a:off x="3963914" y="4742694"/>
            <a:ext cx="529818" cy="601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50299" y="5116542"/>
            <a:ext cx="114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TOP VIEW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 rot="20024394">
            <a:off x="1764423" y="1814080"/>
            <a:ext cx="1411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FRONT VIEW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 rot="887161">
            <a:off x="4095745" y="122030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SIDE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8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rc 44"/>
          <p:cNvSpPr/>
          <p:nvPr/>
        </p:nvSpPr>
        <p:spPr>
          <a:xfrm rot="4838264">
            <a:off x="5863807" y="2156869"/>
            <a:ext cx="720080" cy="96669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395536" y="240644"/>
            <a:ext cx="3168352" cy="3204356"/>
            <a:chOff x="1331640" y="908720"/>
            <a:chExt cx="5328592" cy="516484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331640" y="908720"/>
              <a:ext cx="2592288" cy="12241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331640" y="2132856"/>
              <a:ext cx="0" cy="31683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331640" y="4077072"/>
              <a:ext cx="2592288" cy="12241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923928" y="908720"/>
              <a:ext cx="0" cy="31683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923928" y="908720"/>
              <a:ext cx="2736304" cy="7920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60232" y="1700808"/>
              <a:ext cx="0" cy="31683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923928" y="4077072"/>
              <a:ext cx="2736304" cy="7920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341618" y="5301208"/>
              <a:ext cx="2798334" cy="7723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9952" y="4849426"/>
              <a:ext cx="2520280" cy="12241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4932040" y="908720"/>
            <a:ext cx="1440160" cy="167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4932040" y="2606319"/>
            <a:ext cx="1440160" cy="167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372200" y="908719"/>
            <a:ext cx="1440160" cy="167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043608" y="1484784"/>
            <a:ext cx="189798" cy="2626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 rot="20024394">
            <a:off x="432544" y="796796"/>
            <a:ext cx="1411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FRONT VIEW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4960275" y="1099845"/>
            <a:ext cx="1411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FRONT VIEW</a:t>
            </a:r>
            <a:endParaRPr lang="en-IN" dirty="0"/>
          </a:p>
        </p:txBody>
      </p:sp>
      <p:sp>
        <p:nvSpPr>
          <p:cNvPr id="37" name="Oval 36"/>
          <p:cNvSpPr/>
          <p:nvPr/>
        </p:nvSpPr>
        <p:spPr>
          <a:xfrm rot="19340814">
            <a:off x="1872380" y="2705602"/>
            <a:ext cx="268798" cy="1894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 rot="19880116">
            <a:off x="1871825" y="2763545"/>
            <a:ext cx="114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TOP VIEW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5080392" y="3812000"/>
            <a:ext cx="114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TOP VIEW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2624817" y="1366321"/>
            <a:ext cx="189798" cy="2626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 rot="887161">
            <a:off x="2222145" y="70907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SIDE VIEW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6499810" y="1090089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SIDE VIEW</a:t>
            </a:r>
            <a:endParaRPr lang="en-IN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372200" y="2589775"/>
            <a:ext cx="1656184" cy="15915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648760" y="2717378"/>
            <a:ext cx="1532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cap="all" dirty="0"/>
              <a:t>45 </a:t>
            </a:r>
          </a:p>
          <a:p>
            <a:r>
              <a:rPr lang="en-US" sz="1200" b="1" cap="all" dirty="0"/>
              <a:t>degree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042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8200"/>
            <a:ext cx="73056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5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889844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three main views of Orthographic projection such as:</a:t>
            </a:r>
          </a:p>
          <a:p>
            <a:r>
              <a:rPr lang="en-US" dirty="0"/>
              <a:t>Front view</a:t>
            </a:r>
          </a:p>
          <a:p>
            <a:r>
              <a:rPr lang="en-US" dirty="0"/>
              <a:t>Top view</a:t>
            </a:r>
          </a:p>
          <a:p>
            <a:r>
              <a:rPr lang="en-US" dirty="0"/>
              <a:t>Side 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cap="all" dirty="0"/>
              <a:t>FRONT VIEW:</a:t>
            </a:r>
          </a:p>
          <a:p>
            <a:r>
              <a:rPr lang="en-US" dirty="0"/>
              <a:t>These views are prepared by placing the object in front, and in this view, the height and length of the object are shown.</a:t>
            </a:r>
          </a:p>
          <a:p>
            <a:endParaRPr lang="en-US" dirty="0"/>
          </a:p>
          <a:p>
            <a:r>
              <a:rPr lang="en-US" b="1" cap="all" dirty="0"/>
              <a:t>TOP VIEW:</a:t>
            </a:r>
          </a:p>
          <a:p>
            <a:r>
              <a:rPr lang="en-US" dirty="0"/>
              <a:t>By looking at the object from the upper side, this view is prepared, and in this view length and breadth of an object is shown.</a:t>
            </a:r>
          </a:p>
          <a:p>
            <a:endParaRPr lang="en-US" dirty="0"/>
          </a:p>
          <a:p>
            <a:r>
              <a:rPr lang="en-US" b="1" cap="all" dirty="0"/>
              <a:t>SIDE VIEW:</a:t>
            </a:r>
          </a:p>
          <a:p>
            <a:r>
              <a:rPr lang="en-US" dirty="0"/>
              <a:t>By looking at the object from the left side or right side, this view is prepared, and in this view breadth and height of an object is shown.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260648"/>
            <a:ext cx="40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VIEWS OF ORTHOGRAPHIC PROJECTION:</a:t>
            </a:r>
          </a:p>
        </p:txBody>
      </p:sp>
    </p:spTree>
    <p:extLst>
      <p:ext uri="{BB962C8B-B14F-4D97-AF65-F5344CB8AC3E}">
        <p14:creationId xmlns:p14="http://schemas.microsoft.com/office/powerpoint/2010/main" val="397937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45" y="0"/>
            <a:ext cx="9175545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32856"/>
            <a:ext cx="342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802" y="6135588"/>
            <a:ext cx="4572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0" y="6021288"/>
            <a:ext cx="3810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126754"/>
            <a:ext cx="4286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970585"/>
            <a:ext cx="4953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397" y="4137272"/>
            <a:ext cx="3143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97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93" y="116632"/>
            <a:ext cx="918205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84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7A58B7464CF4294563F4931895BAB" ma:contentTypeVersion="5" ma:contentTypeDescription="Create a new document." ma:contentTypeScope="" ma:versionID="fadfa7c82a9af44c697f50163ed3aa25">
  <xsd:schema xmlns:xsd="http://www.w3.org/2001/XMLSchema" xmlns:xs="http://www.w3.org/2001/XMLSchema" xmlns:p="http://schemas.microsoft.com/office/2006/metadata/properties" xmlns:ns2="09a8fdd4-17f2-48b0-8d40-d0c02a8c6324" targetNamespace="http://schemas.microsoft.com/office/2006/metadata/properties" ma:root="true" ma:fieldsID="641c38555731a0fe0c0da68a222e76c2" ns2:_="">
    <xsd:import namespace="09a8fdd4-17f2-48b0-8d40-d0c02a8c63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8fdd4-17f2-48b0-8d40-d0c02a8c6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DCDA06-3A5A-437C-9221-3081B22E07EA}"/>
</file>

<file path=customXml/itemProps2.xml><?xml version="1.0" encoding="utf-8"?>
<ds:datastoreItem xmlns:ds="http://schemas.openxmlformats.org/officeDocument/2006/customXml" ds:itemID="{BC7F1612-C1FD-4161-9049-36E0D5822924}"/>
</file>

<file path=customXml/itemProps3.xml><?xml version="1.0" encoding="utf-8"?>
<ds:datastoreItem xmlns:ds="http://schemas.openxmlformats.org/officeDocument/2006/customXml" ds:itemID="{A72077B9-7045-43A9-8A99-151771E5DDEE}"/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236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Orthographic 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Orthographic Projection</dc:title>
  <dc:creator>dell</dc:creator>
  <cp:lastModifiedBy>Sharyu Kadam</cp:lastModifiedBy>
  <cp:revision>16</cp:revision>
  <dcterms:created xsi:type="dcterms:W3CDTF">2022-01-04T15:22:26Z</dcterms:created>
  <dcterms:modified xsi:type="dcterms:W3CDTF">2022-01-05T02:39:18Z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0x010100B317A58B7464CF4294563F4931895BAB</vt:lpwstr>
  </property>
</Properties>
</file>