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8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3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1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5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4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D947-A5D4-42B2-B726-E0B2A36202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3FBE-CEA7-44D2-8175-657FC7DB4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Isometric Projection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0466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Isometric projection is a method for visually representing </a:t>
            </a:r>
            <a:r>
              <a:rPr lang="en-US" sz="2800" b="1" dirty="0">
                <a:solidFill>
                  <a:srgbClr val="FF0000"/>
                </a:solidFill>
              </a:rPr>
              <a:t>three-dimensional</a:t>
            </a:r>
            <a:r>
              <a:rPr lang="en-US" sz="2800" dirty="0"/>
              <a:t> objects in </a:t>
            </a:r>
            <a:r>
              <a:rPr lang="en-US" sz="2800" b="1" dirty="0">
                <a:solidFill>
                  <a:srgbClr val="FF0000"/>
                </a:solidFill>
              </a:rPr>
              <a:t>two dimensions </a:t>
            </a:r>
            <a:r>
              <a:rPr lang="en-US" sz="2800" dirty="0"/>
              <a:t>in technical and engineering drawings. </a:t>
            </a:r>
            <a:endParaRPr lang="en-IN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024691" cy="315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4" y="3800475"/>
            <a:ext cx="9239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46" y="2154762"/>
            <a:ext cx="4040182" cy="3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2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074640" y="1954798"/>
            <a:ext cx="2232248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058416" y="1882790"/>
            <a:ext cx="2016224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74640" y="730662"/>
            <a:ext cx="0" cy="273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3466966"/>
            <a:ext cx="4392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3290664" y="3178934"/>
            <a:ext cx="360040" cy="5760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/>
          <p:cNvSpPr/>
          <p:nvPr/>
        </p:nvSpPr>
        <p:spPr>
          <a:xfrm rot="14672803">
            <a:off x="2607481" y="3033221"/>
            <a:ext cx="360040" cy="576064"/>
          </a:xfrm>
          <a:prstGeom prst="arc">
            <a:avLst>
              <a:gd name="adj1" fmla="val 1574572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94320" y="181078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X-axis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450904" y="19141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Y-axis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074640" y="5459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Z-axis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3678087" y="3097634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30</a:t>
            </a:r>
            <a:r>
              <a:rPr lang="en-IN" baseline="30000" dirty="0"/>
              <a:t>O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948201" y="309419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30</a:t>
            </a:r>
            <a:r>
              <a:rPr lang="en-IN" baseline="30000" dirty="0"/>
              <a:t>O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94320" y="171434"/>
            <a:ext cx="2195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Isometric Axis : </a:t>
            </a:r>
            <a:endParaRPr lang="en-IN" sz="2400" b="1" u="sng" dirty="0"/>
          </a:p>
        </p:txBody>
      </p:sp>
      <p:grpSp>
        <p:nvGrpSpPr>
          <p:cNvPr id="66" name="Group 65"/>
          <p:cNvGrpSpPr/>
          <p:nvPr/>
        </p:nvGrpSpPr>
        <p:grpSpPr>
          <a:xfrm>
            <a:off x="5932276" y="2755296"/>
            <a:ext cx="3024336" cy="3842578"/>
            <a:chOff x="5932276" y="2755296"/>
            <a:chExt cx="3024336" cy="3842578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7380820" y="5581044"/>
              <a:ext cx="1431776" cy="1016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6076292" y="5581044"/>
              <a:ext cx="1304528" cy="1016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380820" y="4788956"/>
              <a:ext cx="0" cy="1808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932276" y="6597874"/>
              <a:ext cx="30243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076292" y="3772126"/>
              <a:ext cx="0" cy="1808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812596" y="3772126"/>
              <a:ext cx="0" cy="1808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6076292" y="3775349"/>
              <a:ext cx="1304528" cy="1016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380820" y="3775349"/>
              <a:ext cx="1431776" cy="1016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076292" y="2755296"/>
              <a:ext cx="1431776" cy="1016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7509188" y="2758519"/>
              <a:ext cx="1304528" cy="1016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ight Arrow 66"/>
          <p:cNvSpPr/>
          <p:nvPr/>
        </p:nvSpPr>
        <p:spPr>
          <a:xfrm rot="5690202">
            <a:off x="6855471" y="2573853"/>
            <a:ext cx="14756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/>
          <p:cNvSpPr txBox="1"/>
          <p:nvPr/>
        </p:nvSpPr>
        <p:spPr>
          <a:xfrm>
            <a:off x="7407470" y="1268760"/>
            <a:ext cx="1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Bounding Box for 3D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/>
          <p:nvPr/>
        </p:nvCxnSpPr>
        <p:spPr>
          <a:xfrm flipH="1">
            <a:off x="6414936" y="3474452"/>
            <a:ext cx="274777" cy="172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3" y="70884"/>
            <a:ext cx="3096344" cy="367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618071" y="6597352"/>
            <a:ext cx="4392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94335" y="4725144"/>
            <a:ext cx="277180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073525" y="5531681"/>
            <a:ext cx="1920811" cy="106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994335" y="4153581"/>
            <a:ext cx="0" cy="2441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994335" y="4797152"/>
            <a:ext cx="2683757" cy="1788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724381">
            <a:off x="7549678" y="557616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60 mm</a:t>
            </a:r>
            <a:endParaRPr lang="en-IN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267564" y="4869160"/>
            <a:ext cx="2552908" cy="167481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94335" y="4509120"/>
            <a:ext cx="0" cy="2045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5270724" y="5507359"/>
            <a:ext cx="73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40mm</a:t>
            </a:r>
            <a:endParaRPr lang="en-IN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814315" y="4889304"/>
            <a:ext cx="0" cy="1471447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994336" y="3933056"/>
            <a:ext cx="88355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813996" y="2749425"/>
            <a:ext cx="864096" cy="607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78092" y="2752030"/>
            <a:ext cx="0" cy="2045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951267" y="3774591"/>
            <a:ext cx="776939" cy="552663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453502">
            <a:off x="5831445" y="364394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20 mm</a:t>
            </a:r>
            <a:endParaRPr lang="en-IN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798246" y="2652537"/>
            <a:ext cx="776939" cy="552663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9453502">
            <a:off x="7678424" y="252189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20 mm</a:t>
            </a:r>
            <a:endParaRPr lang="en-IN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877892" y="3933056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20068" y="3350911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728206" y="4051849"/>
            <a:ext cx="0" cy="67329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6200942" y="4284985"/>
            <a:ext cx="73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10mm</a:t>
            </a:r>
            <a:endParaRPr lang="en-IN" sz="1400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6877892" y="4051849"/>
            <a:ext cx="942176" cy="595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063567" y="4221088"/>
            <a:ext cx="734679" cy="48049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666636">
            <a:off x="7202869" y="4412933"/>
            <a:ext cx="83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20 mm</a:t>
            </a:r>
            <a:endParaRPr lang="en-IN" sz="1400" dirty="0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4842208" y="3922819"/>
            <a:ext cx="1152127" cy="596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842208" y="2161854"/>
            <a:ext cx="2683757" cy="1788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7501928" y="2161854"/>
            <a:ext cx="1152127" cy="596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851691" y="3921052"/>
            <a:ext cx="0" cy="2045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4838900" y="5957704"/>
            <a:ext cx="1152126" cy="628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725765" y="3349143"/>
            <a:ext cx="1152127" cy="596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652709" y="2730365"/>
            <a:ext cx="1152127" cy="596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2626" y="2758392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674021" y="3474452"/>
            <a:ext cx="1152127" cy="596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Rectangle 4117"/>
          <p:cNvSpPr/>
          <p:nvPr/>
        </p:nvSpPr>
        <p:spPr>
          <a:xfrm rot="8840601">
            <a:off x="5507943" y="2375714"/>
            <a:ext cx="1039338" cy="76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607759" y="2740401"/>
            <a:ext cx="0" cy="67329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16200000">
            <a:off x="6080495" y="2973537"/>
            <a:ext cx="73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10mm</a:t>
            </a:r>
            <a:endParaRPr lang="en-IN" sz="1400" dirty="0"/>
          </a:p>
        </p:txBody>
      </p:sp>
      <p:sp>
        <p:nvSpPr>
          <p:cNvPr id="4119" name="Rectangle 4118"/>
          <p:cNvSpPr/>
          <p:nvPr/>
        </p:nvSpPr>
        <p:spPr>
          <a:xfrm>
            <a:off x="3622552" y="677981"/>
            <a:ext cx="872439" cy="118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950309" y="3823623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cap="all" dirty="0" smtClean="0">
                <a:solidFill>
                  <a:srgbClr val="FF0000"/>
                </a:solidFill>
              </a:rPr>
              <a:t>TOP VIEW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39321" y="0"/>
            <a:ext cx="1139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cap="all" dirty="0" smtClean="0">
                <a:solidFill>
                  <a:srgbClr val="FF0000"/>
                </a:solidFill>
              </a:rPr>
              <a:t>FRONT VIEW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29664" y="4207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cap="all" dirty="0" smtClean="0">
                <a:solidFill>
                  <a:srgbClr val="FF0000"/>
                </a:solidFill>
              </a:rPr>
              <a:t>SIDE VIEW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061468" y="692696"/>
            <a:ext cx="16813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018571" y="1844824"/>
            <a:ext cx="16813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061468" y="2204864"/>
            <a:ext cx="664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010923" y="3166822"/>
            <a:ext cx="150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622553" y="1824194"/>
            <a:ext cx="1434" cy="38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494992" y="1866529"/>
            <a:ext cx="1" cy="126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35926" y="2024627"/>
            <a:ext cx="4615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404278" y="-783685"/>
            <a:ext cx="0" cy="495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04278" y="2024627"/>
            <a:ext cx="1338494" cy="133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641471" y="204537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45</a:t>
            </a:r>
            <a:r>
              <a:rPr lang="en-IN" baseline="30000" dirty="0" smtClean="0"/>
              <a:t>O</a:t>
            </a:r>
            <a:endParaRPr lang="en-IN" dirty="0"/>
          </a:p>
        </p:txBody>
      </p:sp>
      <p:sp>
        <p:nvSpPr>
          <p:cNvPr id="105" name="Arc 104"/>
          <p:cNvSpPr/>
          <p:nvPr/>
        </p:nvSpPr>
        <p:spPr>
          <a:xfrm>
            <a:off x="6005206" y="6309320"/>
            <a:ext cx="360040" cy="576064"/>
          </a:xfrm>
          <a:prstGeom prst="arc">
            <a:avLst>
              <a:gd name="adj1" fmla="val 1760006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Arc 105"/>
          <p:cNvSpPr/>
          <p:nvPr/>
        </p:nvSpPr>
        <p:spPr>
          <a:xfrm rot="14672803">
            <a:off x="5528465" y="6163608"/>
            <a:ext cx="360040" cy="576064"/>
          </a:xfrm>
          <a:prstGeom prst="arc">
            <a:avLst>
              <a:gd name="adj1" fmla="val 1574572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/>
          <p:cNvSpPr/>
          <p:nvPr/>
        </p:nvSpPr>
        <p:spPr>
          <a:xfrm>
            <a:off x="6301778" y="6326203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30</a:t>
            </a:r>
            <a:r>
              <a:rPr lang="en-IN" sz="1400" baseline="30000" dirty="0"/>
              <a:t>O</a:t>
            </a:r>
            <a:endParaRPr lang="en-IN" sz="1400" dirty="0"/>
          </a:p>
        </p:txBody>
      </p:sp>
      <p:sp>
        <p:nvSpPr>
          <p:cNvPr id="108" name="Rectangle 107"/>
          <p:cNvSpPr/>
          <p:nvPr/>
        </p:nvSpPr>
        <p:spPr>
          <a:xfrm>
            <a:off x="5005346" y="6289575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30</a:t>
            </a:r>
            <a:r>
              <a:rPr lang="en-IN" sz="1400" baseline="30000" dirty="0"/>
              <a:t>O</a:t>
            </a:r>
            <a:endParaRPr lang="en-IN" sz="14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860984" y="4131400"/>
            <a:ext cx="1090283" cy="57018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405525">
            <a:off x="4926643" y="4449469"/>
            <a:ext cx="83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30 mm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61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38" grpId="0"/>
      <p:bldP spid="40" grpId="0"/>
      <p:bldP spid="49" grpId="0"/>
      <p:bldP spid="53" grpId="0"/>
      <p:bldP spid="4118" grpId="0" animBg="1"/>
      <p:bldP spid="78" grpId="0"/>
      <p:bldP spid="105" grpId="0" animBg="1"/>
      <p:bldP spid="106" grpId="0" animBg="1"/>
      <p:bldP spid="107" grpId="0"/>
      <p:bldP spid="108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9"/>
            <a:ext cx="233327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438" y="4102990"/>
            <a:ext cx="2664296" cy="218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19364"/>
            <a:ext cx="2808313" cy="187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51520" y="3212976"/>
            <a:ext cx="7560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19872" y="404664"/>
            <a:ext cx="0" cy="640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19872" y="3212976"/>
            <a:ext cx="3744416" cy="364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74672" y="2420887"/>
            <a:ext cx="0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9552" y="2420887"/>
            <a:ext cx="0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52391" y="32823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45</a:t>
            </a:r>
            <a:r>
              <a:rPr lang="en-IN" baseline="30000" dirty="0" smtClean="0"/>
              <a:t>O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67744" y="1273868"/>
            <a:ext cx="0" cy="39193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1600" y="1340768"/>
            <a:ext cx="0" cy="385242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74672" y="1340767"/>
            <a:ext cx="16813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15264" y="2420886"/>
            <a:ext cx="16813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34704" y="3933055"/>
            <a:ext cx="15052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39952" y="2420886"/>
            <a:ext cx="0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11824" y="6486855"/>
            <a:ext cx="4336440" cy="3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04248" y="2420887"/>
            <a:ext cx="0" cy="4104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2884741" y="3933055"/>
            <a:ext cx="0" cy="257304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6200000">
            <a:off x="2700944" y="503491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60 mm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128389" y="242088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40 mm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9380" y="2491777"/>
            <a:ext cx="2180412" cy="11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74672" y="16861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20 mm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1226173" y="337733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40 mm</a:t>
            </a:r>
            <a:endParaRPr lang="en-IN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43975" y="3733227"/>
            <a:ext cx="2180412" cy="11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Arrow Connector 2069"/>
          <p:cNvCxnSpPr/>
          <p:nvPr/>
        </p:nvCxnSpPr>
        <p:spPr>
          <a:xfrm flipH="1" flipV="1">
            <a:off x="1331640" y="4725144"/>
            <a:ext cx="269981" cy="4944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31640" y="4731018"/>
            <a:ext cx="1018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 =20mm</a:t>
            </a:r>
            <a:endParaRPr lang="en-IN" sz="1400" dirty="0"/>
          </a:p>
        </p:txBody>
      </p:sp>
      <p:sp>
        <p:nvSpPr>
          <p:cNvPr id="63" name="Rectangle 62"/>
          <p:cNvSpPr/>
          <p:nvPr/>
        </p:nvSpPr>
        <p:spPr>
          <a:xfrm>
            <a:off x="1062093" y="6473912"/>
            <a:ext cx="114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 smtClean="0"/>
              <a:t>TOP VIEW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854474" y="241148"/>
            <a:ext cx="141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 smtClean="0"/>
              <a:t>FRONT VIEW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4951638" y="23960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 smtClean="0"/>
              <a:t>SIDE VIEW</a:t>
            </a:r>
            <a:endParaRPr lang="en-IN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554643" y="4653136"/>
            <a:ext cx="33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09586" y="5733256"/>
            <a:ext cx="440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51638" y="1340768"/>
            <a:ext cx="0" cy="3312368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012160" y="1273868"/>
            <a:ext cx="72008" cy="4459388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11760" y="620689"/>
            <a:ext cx="0" cy="72007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53578" y="79606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dirty="0" smtClean="0"/>
              <a:t>0 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9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H="1" flipV="1">
            <a:off x="5533621" y="1167979"/>
            <a:ext cx="2246731" cy="1683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95936" y="4941168"/>
            <a:ext cx="4392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56176" y="3429000"/>
            <a:ext cx="2232248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39952" y="3356992"/>
            <a:ext cx="2016224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156176" y="3837947"/>
            <a:ext cx="0" cy="1103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6228184" y="4653136"/>
            <a:ext cx="360040" cy="576064"/>
          </a:xfrm>
          <a:prstGeom prst="arc">
            <a:avLst>
              <a:gd name="adj1" fmla="val 1760006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c 9"/>
          <p:cNvSpPr/>
          <p:nvPr/>
        </p:nvSpPr>
        <p:spPr>
          <a:xfrm rot="14672803">
            <a:off x="5674718" y="4507423"/>
            <a:ext cx="360040" cy="576064"/>
          </a:xfrm>
          <a:prstGeom prst="arc">
            <a:avLst>
              <a:gd name="adj1" fmla="val 1574572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524756" y="4670019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30</a:t>
            </a:r>
            <a:r>
              <a:rPr lang="en-IN" sz="1400" baseline="30000" dirty="0"/>
              <a:t>O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5148064" y="4633391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30</a:t>
            </a:r>
            <a:r>
              <a:rPr lang="en-IN" sz="1400" baseline="30000" dirty="0"/>
              <a:t>O</a:t>
            </a:r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4182216"/>
            <a:ext cx="296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Draw front view with dark visible lines</a:t>
            </a:r>
            <a:endParaRPr lang="en-IN" sz="16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156176" y="3837947"/>
            <a:ext cx="165618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724381">
            <a:off x="7027846" y="432071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40 mm</a:t>
            </a:r>
            <a:endParaRPr lang="en-IN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88224" y="3933056"/>
            <a:ext cx="1320850" cy="854223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56176" y="3933056"/>
            <a:ext cx="0" cy="985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141664" y="2844919"/>
            <a:ext cx="165618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97064" y="2844919"/>
            <a:ext cx="0" cy="985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909445" y="2237701"/>
            <a:ext cx="2246731" cy="1683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09445" y="1167979"/>
            <a:ext cx="165618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09445" y="2237701"/>
            <a:ext cx="0" cy="985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909446" y="3222712"/>
            <a:ext cx="2232218" cy="1695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Magnetic Disk 47"/>
          <p:cNvSpPr/>
          <p:nvPr/>
        </p:nvSpPr>
        <p:spPr>
          <a:xfrm>
            <a:off x="5292080" y="1986102"/>
            <a:ext cx="1210078" cy="108285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4" y="284214"/>
            <a:ext cx="3297355" cy="292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3909446" y="3429000"/>
            <a:ext cx="1945292" cy="154879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316593">
            <a:off x="4149124" y="407054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60 mm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051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22" grpId="0"/>
      <p:bldP spid="48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7A58B7464CF4294563F4931895BAB" ma:contentTypeVersion="5" ma:contentTypeDescription="Create a new document." ma:contentTypeScope="" ma:versionID="fadfa7c82a9af44c697f50163ed3aa25">
  <xsd:schema xmlns:xsd="http://www.w3.org/2001/XMLSchema" xmlns:xs="http://www.w3.org/2001/XMLSchema" xmlns:p="http://schemas.microsoft.com/office/2006/metadata/properties" xmlns:ns2="09a8fdd4-17f2-48b0-8d40-d0c02a8c6324" targetNamespace="http://schemas.microsoft.com/office/2006/metadata/properties" ma:root="true" ma:fieldsID="641c38555731a0fe0c0da68a222e76c2" ns2:_="">
    <xsd:import namespace="09a8fdd4-17f2-48b0-8d40-d0c02a8c6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8fdd4-17f2-48b0-8d40-d0c02a8c6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B67852-7FA6-4EB9-8553-9A878439681C}"/>
</file>

<file path=customXml/itemProps2.xml><?xml version="1.0" encoding="utf-8"?>
<ds:datastoreItem xmlns:ds="http://schemas.openxmlformats.org/officeDocument/2006/customXml" ds:itemID="{91162677-A364-4566-91C5-0AB29DECBD3D}"/>
</file>

<file path=customXml/itemProps3.xml><?xml version="1.0" encoding="utf-8"?>
<ds:datastoreItem xmlns:ds="http://schemas.openxmlformats.org/officeDocument/2006/customXml" ds:itemID="{E3984E6E-866A-4844-B6EE-3BFD7CAD11A4}"/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89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Isometric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Projection</dc:title>
  <dc:creator>dell</dc:creator>
  <cp:lastModifiedBy>SBMP Student</cp:lastModifiedBy>
  <cp:revision>14</cp:revision>
  <dcterms:created xsi:type="dcterms:W3CDTF">2022-01-05T16:08:39Z</dcterms:created>
  <dcterms:modified xsi:type="dcterms:W3CDTF">2022-01-06T08:15:38Z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0x010100B317A58B7464CF4294563F4931895BAB</vt:lpwstr>
  </property>
</Properties>
</file>