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30"/>
  </p:notesMasterIdLst>
  <p:handoutMasterIdLst>
    <p:handoutMasterId r:id="rId31"/>
  </p:handoutMasterIdLst>
  <p:sldIdLst>
    <p:sldId id="256" r:id="rId3"/>
    <p:sldId id="257" r:id="rId4"/>
    <p:sldId id="282" r:id="rId5"/>
    <p:sldId id="258" r:id="rId6"/>
    <p:sldId id="259" r:id="rId7"/>
    <p:sldId id="260" r:id="rId8"/>
    <p:sldId id="261" r:id="rId9"/>
    <p:sldId id="262" r:id="rId10"/>
    <p:sldId id="263" r:id="rId11"/>
    <p:sldId id="269" r:id="rId12"/>
    <p:sldId id="264" r:id="rId13"/>
    <p:sldId id="265" r:id="rId14"/>
    <p:sldId id="270" r:id="rId15"/>
    <p:sldId id="266" r:id="rId16"/>
    <p:sldId id="267" r:id="rId17"/>
    <p:sldId id="271" r:id="rId18"/>
    <p:sldId id="272" r:id="rId19"/>
    <p:sldId id="268" r:id="rId20"/>
    <p:sldId id="273" r:id="rId21"/>
    <p:sldId id="274" r:id="rId22"/>
    <p:sldId id="275" r:id="rId23"/>
    <p:sldId id="276" r:id="rId24"/>
    <p:sldId id="277" r:id="rId25"/>
    <p:sldId id="278" r:id="rId26"/>
    <p:sldId id="279" r:id="rId27"/>
    <p:sldId id="280" r:id="rId28"/>
    <p:sldId id="281"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58C1B"/>
    <a:srgbClr val="8D549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78" autoAdjust="0"/>
    <p:restoredTop sz="94660"/>
  </p:normalViewPr>
  <p:slideViewPr>
    <p:cSldViewPr>
      <p:cViewPr varScale="1">
        <p:scale>
          <a:sx n="66" d="100"/>
          <a:sy n="66" d="100"/>
        </p:scale>
        <p:origin x="-768"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47DA976-E846-4560-8D35-A824A1E7EB37}" type="datetimeFigureOut">
              <a:rPr lang="en-US" smtClean="0"/>
              <a:pPr/>
              <a:t>4/10/2020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6843CA-6D77-4620-8258-DEFA1AF4A150}"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en-US" dirty="0"/>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dirty="0"/>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C3594B53-0D60-40A0-BFC2-984431E7CFCE}" type="slidenum">
              <a:rPr lang="en-US"/>
              <a:pPr/>
              <a:t>‹#›</a:t>
            </a:fld>
            <a:endParaRPr lang="en-US"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0968" name="Rectangle 8"/>
          <p:cNvSpPr>
            <a:spLocks noGrp="1" noChangeArrowheads="1"/>
          </p:cNvSpPr>
          <p:nvPr>
            <p:ph type="ctrTitle"/>
          </p:nvPr>
        </p:nvSpPr>
        <p:spPr>
          <a:xfrm>
            <a:off x="685800" y="2819400"/>
            <a:ext cx="7772400" cy="2057400"/>
          </a:xfrm>
        </p:spPr>
        <p:txBody>
          <a:bodyPr/>
          <a:lstStyle>
            <a:lvl1pPr algn="ctr">
              <a:defRPr smtClean="0">
                <a:solidFill>
                  <a:schemeClr val="accent4"/>
                </a:solidFill>
              </a:defRPr>
            </a:lvl1pPr>
          </a:lstStyle>
          <a:p>
            <a:r>
              <a:rPr lang="en-US" smtClean="0"/>
              <a:t>Click to edit Master title style</a:t>
            </a:r>
            <a:endParaRPr lang="en-US" dirty="0" smtClean="0"/>
          </a:p>
        </p:txBody>
      </p:sp>
      <p:sp>
        <p:nvSpPr>
          <p:cNvPr id="40969" name="Rectangle 9"/>
          <p:cNvSpPr>
            <a:spLocks noGrp="1" noChangeArrowheads="1"/>
          </p:cNvSpPr>
          <p:nvPr>
            <p:ph type="subTitle" idx="1"/>
          </p:nvPr>
        </p:nvSpPr>
        <p:spPr>
          <a:xfrm>
            <a:off x="1219200" y="381000"/>
            <a:ext cx="6400800" cy="914400"/>
          </a:xfrm>
        </p:spPr>
        <p:txBody>
          <a:bodyPr/>
          <a:lstStyle>
            <a:lvl1pPr marL="0" indent="0" algn="ctr">
              <a:buFontTx/>
              <a:buNone/>
              <a:defRPr sz="2400" smtClean="0">
                <a:solidFill>
                  <a:schemeClr val="accent4"/>
                </a:solidFill>
              </a:defRPr>
            </a:lvl1pPr>
          </a:lstStyle>
          <a:p>
            <a:r>
              <a:rPr lang="en-US" smtClean="0"/>
              <a:t>Click to edit Master subtitle style</a:t>
            </a:r>
            <a:endParaRPr lang="en-US" dirty="0"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968"/>
                                        </p:tgtEl>
                                        <p:attrNameLst>
                                          <p:attrName>style.visibility</p:attrName>
                                        </p:attrNameLst>
                                      </p:cBhvr>
                                      <p:to>
                                        <p:strVal val="visible"/>
                                      </p:to>
                                    </p:set>
                                    <p:animEffect transition="in" filter="dissolve">
                                      <p:cBhvr>
                                        <p:cTn id="7" dur="500"/>
                                        <p:tgtEl>
                                          <p:spTgt spid="4096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0969">
                                            <p:txEl>
                                              <p:pRg st="0" end="0"/>
                                            </p:txEl>
                                          </p:spTgt>
                                        </p:tgtEl>
                                        <p:attrNameLst>
                                          <p:attrName>style.visibility</p:attrName>
                                        </p:attrNameLst>
                                      </p:cBhvr>
                                      <p:to>
                                        <p:strVal val="visible"/>
                                      </p:to>
                                    </p:set>
                                    <p:animEffect transition="in" filter="dissolve">
                                      <p:cBhvr>
                                        <p:cTn id="11" dur="500"/>
                                        <p:tgtEl>
                                          <p:spTgt spid="409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8" grpId="0" autoUpdateAnimBg="0"/>
      <p:bldP spid="40969" grpId="0" build="p" autoUpdateAnimBg="0" advAuto="0">
        <p:tmplLst>
          <p:tmpl lvl="1">
            <p:tnLst>
              <p:par>
                <p:cTn presetID="9" presetClass="entr" presetSubtype="0" fill="hold" nodeType="afterEffect">
                  <p:stCondLst>
                    <p:cond delay="0"/>
                  </p:stCondLst>
                  <p:childTnLst>
                    <p:set>
                      <p:cBhvr>
                        <p:cTn dur="1" fill="hold">
                          <p:stCondLst>
                            <p:cond delay="0"/>
                          </p:stCondLst>
                        </p:cTn>
                        <p:tgtEl>
                          <p:spTgt spid="40969"/>
                        </p:tgtEl>
                        <p:attrNameLst>
                          <p:attrName>style.visibility</p:attrName>
                        </p:attrNameLst>
                      </p:cBhvr>
                      <p:to>
                        <p:strVal val="visible"/>
                      </p:to>
                    </p:set>
                    <p:animEffect transition="in" filter="dissolve">
                      <p:cBhvr>
                        <p:cTn dur="500"/>
                        <p:tgtEl>
                          <p:spTgt spid="4096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10"/>
          <p:cNvSpPr>
            <a:spLocks noGrp="1" noChangeArrowheads="1"/>
          </p:cNvSpPr>
          <p:nvPr>
            <p:ph type="dt" sz="half" idx="10"/>
          </p:nvPr>
        </p:nvSpPr>
        <p:spPr/>
        <p:txBody>
          <a:bodyPr/>
          <a:lstStyle>
            <a:lvl1pPr>
              <a:defRPr/>
            </a:lvl1pPr>
          </a:lstStyle>
          <a:p>
            <a:fld id="{9F5D5F2C-B129-4B3D-9F32-C332628201BA}" type="datetime1">
              <a:rPr lang="en-US" smtClean="0"/>
              <a:pPr/>
              <a:t>4/10/2020</a:t>
            </a:fld>
            <a:endParaRPr lang="en-US" dirty="0"/>
          </a:p>
        </p:txBody>
      </p:sp>
      <p:sp>
        <p:nvSpPr>
          <p:cNvPr id="5" name="Rectangle 11"/>
          <p:cNvSpPr>
            <a:spLocks noGrp="1" noChangeArrowheads="1"/>
          </p:cNvSpPr>
          <p:nvPr>
            <p:ph type="ftr" sz="quarter" idx="11"/>
          </p:nvPr>
        </p:nvSpPr>
        <p:spPr/>
        <p:txBody>
          <a:bodyPr/>
          <a:lstStyle>
            <a:lvl1pPr>
              <a:defRPr/>
            </a:lvl1pPr>
          </a:lstStyle>
          <a:p>
            <a:endParaRPr lang="en-US" dirty="0"/>
          </a:p>
        </p:txBody>
      </p:sp>
      <p:sp>
        <p:nvSpPr>
          <p:cNvPr id="6" name="Rectangle 12"/>
          <p:cNvSpPr>
            <a:spLocks noGrp="1" noChangeArrowheads="1"/>
          </p:cNvSpPr>
          <p:nvPr>
            <p:ph type="sldNum" sz="quarter" idx="12"/>
          </p:nvPr>
        </p:nvSpPr>
        <p:spPr/>
        <p:txBody>
          <a:bodyPr/>
          <a:lstStyle>
            <a:lvl1pPr>
              <a:defRPr/>
            </a:lvl1pPr>
          </a:lstStyle>
          <a:p>
            <a:fld id="{B97B7239-82D3-4AEA-A1E2-3FBF8A0A1623}" type="slidenum">
              <a:rPr lang="en-US"/>
              <a:pPr/>
              <a:t>‹#›</a:t>
            </a:fld>
            <a:endParaRPr lang="en-US"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867400"/>
          </a:xfrm>
        </p:spPr>
        <p:txBody>
          <a:bodyPr vert="eaVert"/>
          <a:lstStyle>
            <a:lvl1pPr>
              <a:defRPr>
                <a:solidFill>
                  <a:schemeClr val="accent4"/>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76200"/>
            <a:ext cx="6019800" cy="5867400"/>
          </a:xfrm>
        </p:spPr>
        <p:txBody>
          <a:bodyPr vert="eaVert"/>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10"/>
          <p:cNvSpPr>
            <a:spLocks noGrp="1" noChangeArrowheads="1"/>
          </p:cNvSpPr>
          <p:nvPr>
            <p:ph type="dt" sz="half" idx="10"/>
          </p:nvPr>
        </p:nvSpPr>
        <p:spPr/>
        <p:txBody>
          <a:bodyPr/>
          <a:lstStyle>
            <a:lvl1pPr>
              <a:defRPr/>
            </a:lvl1pPr>
          </a:lstStyle>
          <a:p>
            <a:fld id="{9B61EC30-DF37-4F81-B161-DE00DA3A84CD}" type="datetime1">
              <a:rPr lang="en-US" smtClean="0"/>
              <a:pPr/>
              <a:t>4/10/2020</a:t>
            </a:fld>
            <a:endParaRPr lang="en-US" dirty="0"/>
          </a:p>
        </p:txBody>
      </p:sp>
      <p:sp>
        <p:nvSpPr>
          <p:cNvPr id="5" name="Rectangle 11"/>
          <p:cNvSpPr>
            <a:spLocks noGrp="1" noChangeArrowheads="1"/>
          </p:cNvSpPr>
          <p:nvPr>
            <p:ph type="ftr" sz="quarter" idx="11"/>
          </p:nvPr>
        </p:nvSpPr>
        <p:spPr/>
        <p:txBody>
          <a:bodyPr/>
          <a:lstStyle>
            <a:lvl1pPr>
              <a:defRPr/>
            </a:lvl1pPr>
          </a:lstStyle>
          <a:p>
            <a:endParaRPr lang="en-US" dirty="0"/>
          </a:p>
        </p:txBody>
      </p:sp>
      <p:sp>
        <p:nvSpPr>
          <p:cNvPr id="6" name="Rectangle 12"/>
          <p:cNvSpPr>
            <a:spLocks noGrp="1" noChangeArrowheads="1"/>
          </p:cNvSpPr>
          <p:nvPr>
            <p:ph type="sldNum" sz="quarter" idx="12"/>
          </p:nvPr>
        </p:nvSpPr>
        <p:spPr/>
        <p:txBody>
          <a:bodyPr/>
          <a:lstStyle>
            <a:lvl1pPr>
              <a:defRPr/>
            </a:lvl1pPr>
          </a:lstStyle>
          <a:p>
            <a:fld id="{E43BECDB-55C0-4311-AD1E-8B08D68BF447}" type="slidenum">
              <a:rPr lang="en-US"/>
              <a:pPr/>
              <a:t>‹#›</a:t>
            </a:fld>
            <a:endParaRPr lang="en-US" dirty="0"/>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781800" cy="1066800"/>
          </a:xfrm>
        </p:spPr>
        <p:txBody>
          <a:bodyPr/>
          <a:lstStyle>
            <a:lvl1pPr>
              <a:defRPr>
                <a:solidFill>
                  <a:schemeClr val="accent4"/>
                </a:solidFill>
              </a:defRPr>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219200"/>
            <a:ext cx="8229600" cy="2286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3657600"/>
            <a:ext cx="8229600" cy="2286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10"/>
          <p:cNvSpPr>
            <a:spLocks noGrp="1" noChangeArrowheads="1"/>
          </p:cNvSpPr>
          <p:nvPr>
            <p:ph type="dt" sz="half" idx="10"/>
          </p:nvPr>
        </p:nvSpPr>
        <p:spPr/>
        <p:txBody>
          <a:bodyPr/>
          <a:lstStyle>
            <a:lvl1pPr>
              <a:defRPr/>
            </a:lvl1pPr>
          </a:lstStyle>
          <a:p>
            <a:fld id="{5C663495-FAD0-459F-8E4A-4FAC83BE6CA6}" type="datetime1">
              <a:rPr lang="en-US" smtClean="0"/>
              <a:pPr/>
              <a:t>4/10/2020</a:t>
            </a:fld>
            <a:endParaRPr lang="en-US" dirty="0"/>
          </a:p>
        </p:txBody>
      </p:sp>
      <p:sp>
        <p:nvSpPr>
          <p:cNvPr id="6" name="Rectangle 11"/>
          <p:cNvSpPr>
            <a:spLocks noGrp="1" noChangeArrowheads="1"/>
          </p:cNvSpPr>
          <p:nvPr>
            <p:ph type="ftr" sz="quarter" idx="11"/>
          </p:nvPr>
        </p:nvSpPr>
        <p:spPr/>
        <p:txBody>
          <a:bodyPr/>
          <a:lstStyle>
            <a:lvl1pPr>
              <a:defRPr/>
            </a:lvl1pPr>
          </a:lstStyle>
          <a:p>
            <a:endParaRPr lang="en-US" dirty="0"/>
          </a:p>
        </p:txBody>
      </p:sp>
      <p:sp>
        <p:nvSpPr>
          <p:cNvPr id="7" name="Rectangle 12"/>
          <p:cNvSpPr>
            <a:spLocks noGrp="1" noChangeArrowheads="1"/>
          </p:cNvSpPr>
          <p:nvPr>
            <p:ph type="sldNum" sz="quarter" idx="12"/>
          </p:nvPr>
        </p:nvSpPr>
        <p:spPr/>
        <p:txBody>
          <a:bodyPr/>
          <a:lstStyle>
            <a:lvl1pPr>
              <a:defRPr/>
            </a:lvl1pPr>
          </a:lstStyle>
          <a:p>
            <a:fld id="{E75464D7-A24D-41B3-83A7-ABC0AE912C07}" type="slidenum">
              <a:rPr lang="en-US"/>
              <a:pPr/>
              <a:t>‹#›</a:t>
            </a:fld>
            <a:endParaRPr lang="en-US" dirty="0"/>
          </a:p>
        </p:txBody>
      </p:sp>
    </p:spTree>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781800" cy="1066800"/>
          </a:xfrm>
        </p:spPr>
        <p:txBody>
          <a:bodyPr/>
          <a:lstStyle>
            <a:lvl1pPr>
              <a:defRPr>
                <a:solidFill>
                  <a:schemeClr val="accent4"/>
                </a:solidFill>
              </a:defRPr>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219200"/>
            <a:ext cx="4038600" cy="47244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lipArt Placeholder 3"/>
          <p:cNvSpPr>
            <a:spLocks noGrp="1"/>
          </p:cNvSpPr>
          <p:nvPr>
            <p:ph type="clipArt" sz="half" idx="2" hasCustomPrompt="1"/>
          </p:nvPr>
        </p:nvSpPr>
        <p:spPr>
          <a:xfrm>
            <a:off x="4648200" y="1219200"/>
            <a:ext cx="4038600" cy="4724400"/>
          </a:xfrm>
        </p:spPr>
        <p:txBody>
          <a:bodyPr/>
          <a:lstStyle>
            <a:lvl1pPr>
              <a:defRPr>
                <a:solidFill>
                  <a:schemeClr val="accent4"/>
                </a:solidFill>
              </a:defRPr>
            </a:lvl1pPr>
          </a:lstStyle>
          <a:p>
            <a:pPr lvl="0"/>
            <a:r>
              <a:rPr lang="en-US" noProof="0" dirty="0" smtClean="0"/>
              <a:t>Click icon to add clip art</a:t>
            </a:r>
          </a:p>
        </p:txBody>
      </p:sp>
      <p:sp>
        <p:nvSpPr>
          <p:cNvPr id="5" name="Rectangle 10"/>
          <p:cNvSpPr>
            <a:spLocks noGrp="1" noChangeArrowheads="1"/>
          </p:cNvSpPr>
          <p:nvPr>
            <p:ph type="dt" sz="half" idx="10"/>
          </p:nvPr>
        </p:nvSpPr>
        <p:spPr/>
        <p:txBody>
          <a:bodyPr/>
          <a:lstStyle>
            <a:lvl1pPr>
              <a:defRPr/>
            </a:lvl1pPr>
          </a:lstStyle>
          <a:p>
            <a:fld id="{7E7C5249-4851-40EF-B132-F1011483F605}" type="datetime1">
              <a:rPr lang="en-US" smtClean="0"/>
              <a:pPr/>
              <a:t>4/10/2020</a:t>
            </a:fld>
            <a:endParaRPr lang="en-US" dirty="0"/>
          </a:p>
        </p:txBody>
      </p:sp>
      <p:sp>
        <p:nvSpPr>
          <p:cNvPr id="6" name="Rectangle 11"/>
          <p:cNvSpPr>
            <a:spLocks noGrp="1" noChangeArrowheads="1"/>
          </p:cNvSpPr>
          <p:nvPr>
            <p:ph type="ftr" sz="quarter" idx="11"/>
          </p:nvPr>
        </p:nvSpPr>
        <p:spPr/>
        <p:txBody>
          <a:bodyPr/>
          <a:lstStyle>
            <a:lvl1pPr>
              <a:defRPr/>
            </a:lvl1pPr>
          </a:lstStyle>
          <a:p>
            <a:endParaRPr lang="en-US" dirty="0"/>
          </a:p>
        </p:txBody>
      </p:sp>
      <p:sp>
        <p:nvSpPr>
          <p:cNvPr id="7" name="Rectangle 12"/>
          <p:cNvSpPr>
            <a:spLocks noGrp="1" noChangeArrowheads="1"/>
          </p:cNvSpPr>
          <p:nvPr>
            <p:ph type="sldNum" sz="quarter" idx="12"/>
          </p:nvPr>
        </p:nvSpPr>
        <p:spPr/>
        <p:txBody>
          <a:bodyPr/>
          <a:lstStyle>
            <a:lvl1pPr>
              <a:defRPr/>
            </a:lvl1pPr>
          </a:lstStyle>
          <a:p>
            <a:fld id="{3F4D5829-3FF6-4592-82F5-7E4BE69CF652}" type="slidenum">
              <a:rPr lang="en-US"/>
              <a:pPr/>
              <a:t>‹#›</a:t>
            </a:fld>
            <a:endParaRPr lang="en-US" dirty="0"/>
          </a:p>
        </p:txBody>
      </p:sp>
    </p:spTree>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2CA1D9-738B-45D1-9317-31168888246B}" type="datetimeFigureOut">
              <a:rPr lang="en-US" smtClean="0"/>
              <a:pPr/>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B3DC8-2B12-4965-A325-1F27986C6541}" type="slidenum">
              <a:rPr lang="en-US" smtClean="0"/>
              <a:pPr/>
              <a:t>‹#›</a:t>
            </a:fld>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ssolv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advAuto="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87CDA-79BE-4B3C-A45C-EDC04E5A3884}" type="datetime1">
              <a:rPr lang="en-US" smtClean="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9BC8D-FBDF-4D4C-9663-D407DFA0A604}" type="slidenum">
              <a:rPr lang="en-US" smtClean="0"/>
              <a:pPr/>
              <a:t>‹#›</a:t>
            </a:fld>
            <a:endParaRPr lang="en-US" dirty="0"/>
          </a:p>
        </p:txBody>
      </p:sp>
    </p:spTree>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C51F8D-5B16-4EFD-8989-A04684533DD0}" type="datetime1">
              <a:rPr lang="en-US" smtClean="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48FD1D-7BA7-4C3E-A3D1-BAC5A75FCDC6}" type="slidenum">
              <a:rPr lang="en-US" smtClean="0"/>
              <a:pPr/>
              <a:t>‹#›</a:t>
            </a:fld>
            <a:endParaRPr lang="en-US" dirty="0"/>
          </a:p>
        </p:txBody>
      </p:sp>
    </p:spTree>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723BD4-378C-43F3-9806-DCF0F2234798}" type="datetime1">
              <a:rPr lang="en-US" smtClean="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87A05-60DF-4E9B-9F33-EC5D06380B90}" type="slidenum">
              <a:rPr lang="en-US" smtClean="0"/>
              <a:pPr/>
              <a:t>‹#›</a:t>
            </a:fld>
            <a:endParaRPr lang="en-US" dirty="0"/>
          </a:p>
        </p:txBody>
      </p:sp>
    </p:spTree>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B305C8-193D-42B8-B469-C116B84510C3}" type="datetime1">
              <a:rPr lang="en-US" smtClean="0"/>
              <a:pPr/>
              <a:t>4/10/2020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E4468D-A445-467D-8BDB-7B437CCC1781}" type="slidenum">
              <a:rPr lang="en-US" smtClean="0"/>
              <a:pPr/>
              <a:t>‹#›</a:t>
            </a:fld>
            <a:endParaRPr lang="en-US" dirty="0"/>
          </a:p>
        </p:txBody>
      </p:sp>
    </p:spTree>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BF4BFB-A857-4A4C-BC7E-2BD5CF0F76A2}" type="datetime1">
              <a:rPr lang="en-US" smtClean="0"/>
              <a:pPr/>
              <a:t>4/10/2020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D83451A-665C-4B28-A5CF-6D04A759056A}" type="slidenum">
              <a:rPr lang="en-US" smtClean="0"/>
              <a:pPr/>
              <a:t>‹#›</a:t>
            </a:fld>
            <a:endParaRPr lang="en-US" dirty="0"/>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10"/>
          <p:cNvSpPr>
            <a:spLocks noGrp="1" noChangeArrowheads="1"/>
          </p:cNvSpPr>
          <p:nvPr>
            <p:ph type="dt" sz="half" idx="10"/>
          </p:nvPr>
        </p:nvSpPr>
        <p:spPr/>
        <p:txBody>
          <a:bodyPr/>
          <a:lstStyle>
            <a:lvl1pPr>
              <a:defRPr/>
            </a:lvl1pPr>
          </a:lstStyle>
          <a:p>
            <a:fld id="{ECA87CDA-79BE-4B3C-A45C-EDC04E5A3884}" type="datetime1">
              <a:rPr lang="en-US" smtClean="0"/>
              <a:pPr/>
              <a:t>4/10/2020</a:t>
            </a:fld>
            <a:endParaRPr lang="en-US" dirty="0"/>
          </a:p>
        </p:txBody>
      </p:sp>
      <p:sp>
        <p:nvSpPr>
          <p:cNvPr id="5" name="Rectangle 11"/>
          <p:cNvSpPr>
            <a:spLocks noGrp="1" noChangeArrowheads="1"/>
          </p:cNvSpPr>
          <p:nvPr>
            <p:ph type="ftr" sz="quarter" idx="11"/>
          </p:nvPr>
        </p:nvSpPr>
        <p:spPr/>
        <p:txBody>
          <a:bodyPr/>
          <a:lstStyle>
            <a:lvl1pPr>
              <a:defRPr/>
            </a:lvl1pPr>
          </a:lstStyle>
          <a:p>
            <a:endParaRPr lang="en-US" dirty="0"/>
          </a:p>
        </p:txBody>
      </p:sp>
      <p:sp>
        <p:nvSpPr>
          <p:cNvPr id="6" name="Rectangle 12"/>
          <p:cNvSpPr>
            <a:spLocks noGrp="1" noChangeArrowheads="1"/>
          </p:cNvSpPr>
          <p:nvPr>
            <p:ph type="sldNum" sz="quarter" idx="12"/>
          </p:nvPr>
        </p:nvSpPr>
        <p:spPr/>
        <p:txBody>
          <a:bodyPr/>
          <a:lstStyle>
            <a:lvl1pPr>
              <a:defRPr/>
            </a:lvl1pPr>
          </a:lstStyle>
          <a:p>
            <a:fld id="{9BA9BC8D-FBDF-4D4C-9663-D407DFA0A604}" type="slidenum">
              <a:rPr lang="en-US"/>
              <a:pPr/>
              <a:t>‹#›</a:t>
            </a:fld>
            <a:endParaRPr lang="en-US" dirty="0"/>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E3065-14BC-4F7D-9E52-00B578E0F586}" type="datetime1">
              <a:rPr lang="en-US" smtClean="0"/>
              <a:pPr/>
              <a:t>4/10/2020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EA81F07-5310-4D74-9E1D-BDE9E5F3BD4B}" type="slidenum">
              <a:rPr lang="en-US" smtClean="0"/>
              <a:pPr/>
              <a:t>‹#›</a:t>
            </a:fld>
            <a:endParaRPr lang="en-US" dirty="0"/>
          </a:p>
        </p:txBody>
      </p:sp>
    </p:spTree>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EB923-2C72-45DE-87B1-81FD78020717}" type="datetime1">
              <a:rPr lang="en-US" smtClean="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026E08-CFFA-40AC-9B5D-6ED0A9B68853}" type="slidenum">
              <a:rPr lang="en-US" smtClean="0"/>
              <a:pPr/>
              <a:t>‹#›</a:t>
            </a:fld>
            <a:endParaRPr lang="en-US" dirty="0"/>
          </a:p>
        </p:txBody>
      </p:sp>
    </p:spTree>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F006CE-25CA-436A-BF6B-DA51FB257C9B}" type="datetime1">
              <a:rPr lang="en-US" smtClean="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7D0635-BFE0-4443-95A6-96F2690AD13E}" type="slidenum">
              <a:rPr lang="en-US" smtClean="0"/>
              <a:pPr/>
              <a:t>‹#›</a:t>
            </a:fld>
            <a:endParaRPr lang="en-US" dirty="0"/>
          </a:p>
        </p:txBody>
      </p:sp>
    </p:spTree>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5D5F2C-B129-4B3D-9F32-C332628201BA}" type="datetime1">
              <a:rPr lang="en-US" smtClean="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7B7239-82D3-4AEA-A1E2-3FBF8A0A1623}" type="slidenum">
              <a:rPr lang="en-US" smtClean="0"/>
              <a:pPr/>
              <a:t>‹#›</a:t>
            </a:fld>
            <a:endParaRPr lang="en-US" dirty="0"/>
          </a:p>
        </p:txBody>
      </p:sp>
    </p:spTree>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1EC30-DF37-4F81-B161-DE00DA3A84CD}" type="datetime1">
              <a:rPr lang="en-US" smtClean="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3BECDB-55C0-4311-AD1E-8B08D68BF447}" type="slidenum">
              <a:rPr lang="en-US" smtClean="0"/>
              <a:pPr/>
              <a:t>‹#›</a:t>
            </a:fld>
            <a:endParaRPr lang="en-US" dirty="0"/>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accent4"/>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accent4"/>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dt" sz="half" idx="10"/>
          </p:nvPr>
        </p:nvSpPr>
        <p:spPr/>
        <p:txBody>
          <a:bodyPr/>
          <a:lstStyle>
            <a:lvl1pPr>
              <a:defRPr/>
            </a:lvl1pPr>
          </a:lstStyle>
          <a:p>
            <a:fld id="{1EC51F8D-5B16-4EFD-8989-A04684533DD0}" type="datetime1">
              <a:rPr lang="en-US" smtClean="0"/>
              <a:pPr/>
              <a:t>4/10/2020</a:t>
            </a:fld>
            <a:endParaRPr lang="en-US" dirty="0"/>
          </a:p>
        </p:txBody>
      </p:sp>
      <p:sp>
        <p:nvSpPr>
          <p:cNvPr id="5" name="Rectangle 11"/>
          <p:cNvSpPr>
            <a:spLocks noGrp="1" noChangeArrowheads="1"/>
          </p:cNvSpPr>
          <p:nvPr>
            <p:ph type="ftr" sz="quarter" idx="11"/>
          </p:nvPr>
        </p:nvSpPr>
        <p:spPr/>
        <p:txBody>
          <a:bodyPr/>
          <a:lstStyle>
            <a:lvl1pPr>
              <a:defRPr/>
            </a:lvl1pPr>
          </a:lstStyle>
          <a:p>
            <a:endParaRPr lang="en-US" dirty="0"/>
          </a:p>
        </p:txBody>
      </p:sp>
      <p:sp>
        <p:nvSpPr>
          <p:cNvPr id="6" name="Rectangle 12"/>
          <p:cNvSpPr>
            <a:spLocks noGrp="1" noChangeArrowheads="1"/>
          </p:cNvSpPr>
          <p:nvPr>
            <p:ph type="sldNum" sz="quarter" idx="12"/>
          </p:nvPr>
        </p:nvSpPr>
        <p:spPr/>
        <p:txBody>
          <a:bodyPr/>
          <a:lstStyle>
            <a:lvl1pPr>
              <a:defRPr/>
            </a:lvl1pPr>
          </a:lstStyle>
          <a:p>
            <a:fld id="{DD48FD1D-7BA7-4C3E-A3D1-BAC5A75FCDC6}" type="slidenum">
              <a:rPr lang="en-US"/>
              <a:pPr/>
              <a:t>‹#›</a:t>
            </a:fld>
            <a:endParaRPr lang="en-US"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19200"/>
            <a:ext cx="4038600" cy="4724400"/>
          </a:xfrm>
        </p:spPr>
        <p:txBody>
          <a:bodyPr/>
          <a:lstStyle>
            <a:lvl1pPr>
              <a:defRPr sz="2800">
                <a:solidFill>
                  <a:schemeClr val="accent4"/>
                </a:solidFill>
              </a:defRPr>
            </a:lvl1pPr>
            <a:lvl2pPr>
              <a:defRPr sz="2400">
                <a:solidFill>
                  <a:schemeClr val="accent4"/>
                </a:solidFill>
              </a:defRPr>
            </a:lvl2pPr>
            <a:lvl3pPr>
              <a:defRPr sz="2000">
                <a:solidFill>
                  <a:schemeClr val="accent4"/>
                </a:solidFill>
              </a:defRPr>
            </a:lvl3pPr>
            <a:lvl4pPr>
              <a:defRPr sz="1800">
                <a:solidFill>
                  <a:schemeClr val="accent4"/>
                </a:solidFill>
              </a:defRPr>
            </a:lvl4pPr>
            <a:lvl5pPr>
              <a:defRPr sz="1800">
                <a:solidFill>
                  <a:schemeClr val="accent4"/>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19200"/>
            <a:ext cx="4038600" cy="4724400"/>
          </a:xfrm>
        </p:spPr>
        <p:txBody>
          <a:bodyPr/>
          <a:lstStyle>
            <a:lvl1pPr>
              <a:defRPr sz="2800">
                <a:solidFill>
                  <a:schemeClr val="accent4"/>
                </a:solidFill>
              </a:defRPr>
            </a:lvl1pPr>
            <a:lvl2pPr>
              <a:defRPr sz="2400">
                <a:solidFill>
                  <a:schemeClr val="accent4"/>
                </a:solidFill>
              </a:defRPr>
            </a:lvl2pPr>
            <a:lvl3pPr>
              <a:defRPr sz="2000">
                <a:solidFill>
                  <a:schemeClr val="accent4"/>
                </a:solidFill>
              </a:defRPr>
            </a:lvl3pPr>
            <a:lvl4pPr>
              <a:defRPr sz="1800">
                <a:solidFill>
                  <a:schemeClr val="accent4"/>
                </a:solidFill>
              </a:defRPr>
            </a:lvl4pPr>
            <a:lvl5pPr>
              <a:defRPr sz="1800">
                <a:solidFill>
                  <a:schemeClr val="accent4"/>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10"/>
          <p:cNvSpPr>
            <a:spLocks noGrp="1" noChangeArrowheads="1"/>
          </p:cNvSpPr>
          <p:nvPr>
            <p:ph type="dt" sz="half" idx="10"/>
          </p:nvPr>
        </p:nvSpPr>
        <p:spPr/>
        <p:txBody>
          <a:bodyPr/>
          <a:lstStyle>
            <a:lvl1pPr>
              <a:defRPr/>
            </a:lvl1pPr>
          </a:lstStyle>
          <a:p>
            <a:fld id="{84723BD4-378C-43F3-9806-DCF0F2234798}" type="datetime1">
              <a:rPr lang="en-US" smtClean="0"/>
              <a:pPr/>
              <a:t>4/10/2020</a:t>
            </a:fld>
            <a:endParaRPr lang="en-US" dirty="0"/>
          </a:p>
        </p:txBody>
      </p:sp>
      <p:sp>
        <p:nvSpPr>
          <p:cNvPr id="6" name="Rectangle 11"/>
          <p:cNvSpPr>
            <a:spLocks noGrp="1" noChangeArrowheads="1"/>
          </p:cNvSpPr>
          <p:nvPr>
            <p:ph type="ftr" sz="quarter" idx="11"/>
          </p:nvPr>
        </p:nvSpPr>
        <p:spPr/>
        <p:txBody>
          <a:bodyPr/>
          <a:lstStyle>
            <a:lvl1pPr>
              <a:defRPr/>
            </a:lvl1pPr>
          </a:lstStyle>
          <a:p>
            <a:endParaRPr lang="en-US" dirty="0"/>
          </a:p>
        </p:txBody>
      </p:sp>
      <p:sp>
        <p:nvSpPr>
          <p:cNvPr id="7" name="Rectangle 12"/>
          <p:cNvSpPr>
            <a:spLocks noGrp="1" noChangeArrowheads="1"/>
          </p:cNvSpPr>
          <p:nvPr>
            <p:ph type="sldNum" sz="quarter" idx="12"/>
          </p:nvPr>
        </p:nvSpPr>
        <p:spPr/>
        <p:txBody>
          <a:bodyPr/>
          <a:lstStyle>
            <a:lvl1pPr>
              <a:defRPr/>
            </a:lvl1pPr>
          </a:lstStyle>
          <a:p>
            <a:fld id="{27A87A05-60DF-4E9B-9F33-EC5D06380B90}" type="slidenum">
              <a:rPr lang="en-US"/>
              <a:pPr/>
              <a:t>‹#›</a:t>
            </a:fld>
            <a:endParaRPr lang="en-US"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accent4"/>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accent4"/>
                </a:solidFill>
              </a:defRPr>
            </a:lvl1pPr>
            <a:lvl2pPr>
              <a:defRPr sz="2000">
                <a:solidFill>
                  <a:schemeClr val="accent4"/>
                </a:solidFill>
              </a:defRPr>
            </a:lvl2pPr>
            <a:lvl3pPr>
              <a:defRPr sz="1800">
                <a:solidFill>
                  <a:schemeClr val="accent4"/>
                </a:solidFill>
              </a:defRPr>
            </a:lvl3pPr>
            <a:lvl4pPr>
              <a:defRPr sz="1600">
                <a:solidFill>
                  <a:schemeClr val="accent4"/>
                </a:solidFill>
              </a:defRPr>
            </a:lvl4pPr>
            <a:lvl5pPr>
              <a:defRPr sz="1600">
                <a:solidFill>
                  <a:schemeClr val="accent4"/>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chemeClr val="accent4"/>
                </a:solidFill>
              </a:defRPr>
            </a:lvl1pPr>
            <a:lvl2pPr>
              <a:defRPr sz="2000">
                <a:solidFill>
                  <a:schemeClr val="accent4"/>
                </a:solidFill>
              </a:defRPr>
            </a:lvl2pPr>
            <a:lvl3pPr>
              <a:defRPr sz="1800">
                <a:solidFill>
                  <a:schemeClr val="accent4"/>
                </a:solidFill>
              </a:defRPr>
            </a:lvl3pPr>
            <a:lvl4pPr>
              <a:defRPr sz="1600">
                <a:solidFill>
                  <a:schemeClr val="accent4"/>
                </a:solidFill>
              </a:defRPr>
            </a:lvl4pPr>
            <a:lvl5pPr>
              <a:defRPr sz="1600">
                <a:solidFill>
                  <a:schemeClr val="accent4"/>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0"/>
          <p:cNvSpPr>
            <a:spLocks noGrp="1" noChangeArrowheads="1"/>
          </p:cNvSpPr>
          <p:nvPr>
            <p:ph type="dt" sz="half" idx="10"/>
          </p:nvPr>
        </p:nvSpPr>
        <p:spPr/>
        <p:txBody>
          <a:bodyPr/>
          <a:lstStyle>
            <a:lvl1pPr>
              <a:defRPr/>
            </a:lvl1pPr>
          </a:lstStyle>
          <a:p>
            <a:fld id="{9BB305C8-193D-42B8-B469-C116B84510C3}" type="datetime1">
              <a:rPr lang="en-US" smtClean="0"/>
              <a:pPr/>
              <a:t>4/10/2020</a:t>
            </a:fld>
            <a:endParaRPr lang="en-US" dirty="0"/>
          </a:p>
        </p:txBody>
      </p:sp>
      <p:sp>
        <p:nvSpPr>
          <p:cNvPr id="8" name="Rectangle 11"/>
          <p:cNvSpPr>
            <a:spLocks noGrp="1" noChangeArrowheads="1"/>
          </p:cNvSpPr>
          <p:nvPr>
            <p:ph type="ftr" sz="quarter" idx="11"/>
          </p:nvPr>
        </p:nvSpPr>
        <p:spPr/>
        <p:txBody>
          <a:bodyPr/>
          <a:lstStyle>
            <a:lvl1pPr>
              <a:defRPr/>
            </a:lvl1pPr>
          </a:lstStyle>
          <a:p>
            <a:endParaRPr lang="en-US" dirty="0"/>
          </a:p>
        </p:txBody>
      </p:sp>
      <p:sp>
        <p:nvSpPr>
          <p:cNvPr id="9" name="Rectangle 12"/>
          <p:cNvSpPr>
            <a:spLocks noGrp="1" noChangeArrowheads="1"/>
          </p:cNvSpPr>
          <p:nvPr>
            <p:ph type="sldNum" sz="quarter" idx="12"/>
          </p:nvPr>
        </p:nvSpPr>
        <p:spPr/>
        <p:txBody>
          <a:bodyPr/>
          <a:lstStyle>
            <a:lvl1pPr>
              <a:defRPr/>
            </a:lvl1pPr>
          </a:lstStyle>
          <a:p>
            <a:fld id="{DCE4468D-A445-467D-8BDB-7B437CCC1781}" type="slidenum">
              <a:rPr lang="en-US"/>
              <a:pPr/>
              <a:t>‹#›</a:t>
            </a:fld>
            <a:endParaRPr lang="en-US"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smtClean="0"/>
              <a:t>Click to edit Master title style</a:t>
            </a:r>
            <a:endParaRPr lang="en-US" dirty="0"/>
          </a:p>
        </p:txBody>
      </p:sp>
      <p:sp>
        <p:nvSpPr>
          <p:cNvPr id="3" name="Rectangle 10"/>
          <p:cNvSpPr>
            <a:spLocks noGrp="1" noChangeArrowheads="1"/>
          </p:cNvSpPr>
          <p:nvPr>
            <p:ph type="dt" sz="half" idx="10"/>
          </p:nvPr>
        </p:nvSpPr>
        <p:spPr/>
        <p:txBody>
          <a:bodyPr/>
          <a:lstStyle>
            <a:lvl1pPr>
              <a:defRPr/>
            </a:lvl1pPr>
          </a:lstStyle>
          <a:p>
            <a:fld id="{4ABF4BFB-A857-4A4C-BC7E-2BD5CF0F76A2}" type="datetime1">
              <a:rPr lang="en-US" smtClean="0"/>
              <a:pPr/>
              <a:t>4/10/2020</a:t>
            </a:fld>
            <a:endParaRPr lang="en-US" dirty="0"/>
          </a:p>
        </p:txBody>
      </p:sp>
      <p:sp>
        <p:nvSpPr>
          <p:cNvPr id="4" name="Rectangle 11"/>
          <p:cNvSpPr>
            <a:spLocks noGrp="1" noChangeArrowheads="1"/>
          </p:cNvSpPr>
          <p:nvPr>
            <p:ph type="ftr" sz="quarter" idx="11"/>
          </p:nvPr>
        </p:nvSpPr>
        <p:spPr/>
        <p:txBody>
          <a:bodyPr/>
          <a:lstStyle>
            <a:lvl1pPr>
              <a:defRPr/>
            </a:lvl1pPr>
          </a:lstStyle>
          <a:p>
            <a:endParaRPr lang="en-US" dirty="0"/>
          </a:p>
        </p:txBody>
      </p:sp>
      <p:sp>
        <p:nvSpPr>
          <p:cNvPr id="5" name="Rectangle 12"/>
          <p:cNvSpPr>
            <a:spLocks noGrp="1" noChangeArrowheads="1"/>
          </p:cNvSpPr>
          <p:nvPr>
            <p:ph type="sldNum" sz="quarter" idx="12"/>
          </p:nvPr>
        </p:nvSpPr>
        <p:spPr/>
        <p:txBody>
          <a:bodyPr/>
          <a:lstStyle>
            <a:lvl1pPr>
              <a:defRPr/>
            </a:lvl1pPr>
          </a:lstStyle>
          <a:p>
            <a:fld id="{DD83451A-665C-4B28-A5CF-6D04A759056A}" type="slidenum">
              <a:rPr lang="en-US"/>
              <a:pPr/>
              <a:t>‹#›</a:t>
            </a:fld>
            <a:endParaRPr lang="en-US"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fld id="{960E3065-14BC-4F7D-9E52-00B578E0F586}" type="datetime1">
              <a:rPr lang="en-US" smtClean="0"/>
              <a:pPr/>
              <a:t>4/10/2020</a:t>
            </a:fld>
            <a:endParaRPr lang="en-US" dirty="0"/>
          </a:p>
        </p:txBody>
      </p:sp>
      <p:sp>
        <p:nvSpPr>
          <p:cNvPr id="3" name="Rectangle 11"/>
          <p:cNvSpPr>
            <a:spLocks noGrp="1" noChangeArrowheads="1"/>
          </p:cNvSpPr>
          <p:nvPr>
            <p:ph type="ftr" sz="quarter" idx="11"/>
          </p:nvPr>
        </p:nvSpPr>
        <p:spPr/>
        <p:txBody>
          <a:bodyPr/>
          <a:lstStyle>
            <a:lvl1pPr>
              <a:defRPr/>
            </a:lvl1pPr>
          </a:lstStyle>
          <a:p>
            <a:endParaRPr lang="en-US" dirty="0"/>
          </a:p>
        </p:txBody>
      </p:sp>
      <p:sp>
        <p:nvSpPr>
          <p:cNvPr id="4" name="Rectangle 12"/>
          <p:cNvSpPr>
            <a:spLocks noGrp="1" noChangeArrowheads="1"/>
          </p:cNvSpPr>
          <p:nvPr>
            <p:ph type="sldNum" sz="quarter" idx="12"/>
          </p:nvPr>
        </p:nvSpPr>
        <p:spPr/>
        <p:txBody>
          <a:bodyPr/>
          <a:lstStyle>
            <a:lvl1pPr>
              <a:defRPr/>
            </a:lvl1pPr>
          </a:lstStyle>
          <a:p>
            <a:fld id="{4EA81F07-5310-4D74-9E1D-BDE9E5F3BD4B}" type="slidenum">
              <a:rPr lang="en-US"/>
              <a:pPr/>
              <a:t>‹#›</a:t>
            </a:fld>
            <a:endParaRPr lang="en-US"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solidFill>
                  <a:schemeClr val="accent4"/>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accent4"/>
                </a:solidFill>
              </a:defRPr>
            </a:lvl1pPr>
            <a:lvl2pPr>
              <a:defRPr sz="2800">
                <a:solidFill>
                  <a:schemeClr val="accent4"/>
                </a:solidFill>
              </a:defRPr>
            </a:lvl2pPr>
            <a:lvl3pPr>
              <a:defRPr sz="2400">
                <a:solidFill>
                  <a:schemeClr val="accent4"/>
                </a:solidFill>
              </a:defRPr>
            </a:lvl3pPr>
            <a:lvl4pPr>
              <a:defRPr sz="2000">
                <a:solidFill>
                  <a:schemeClr val="accent4"/>
                </a:solidFill>
              </a:defRPr>
            </a:lvl4pPr>
            <a:lvl5pPr>
              <a:defRPr sz="2000">
                <a:solidFill>
                  <a:schemeClr val="accent4"/>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p:txBody>
          <a:bodyPr/>
          <a:lstStyle>
            <a:lvl1pPr>
              <a:defRPr/>
            </a:lvl1pPr>
          </a:lstStyle>
          <a:p>
            <a:fld id="{77FEB923-2C72-45DE-87B1-81FD78020717}" type="datetime1">
              <a:rPr lang="en-US" smtClean="0"/>
              <a:pPr/>
              <a:t>4/10/2020</a:t>
            </a:fld>
            <a:endParaRPr lang="en-US" dirty="0"/>
          </a:p>
        </p:txBody>
      </p:sp>
      <p:sp>
        <p:nvSpPr>
          <p:cNvPr id="6" name="Rectangle 11"/>
          <p:cNvSpPr>
            <a:spLocks noGrp="1" noChangeArrowheads="1"/>
          </p:cNvSpPr>
          <p:nvPr>
            <p:ph type="ftr" sz="quarter" idx="11"/>
          </p:nvPr>
        </p:nvSpPr>
        <p:spPr/>
        <p:txBody>
          <a:bodyPr/>
          <a:lstStyle>
            <a:lvl1pPr>
              <a:defRPr/>
            </a:lvl1pPr>
          </a:lstStyle>
          <a:p>
            <a:endParaRPr lang="en-US" dirty="0"/>
          </a:p>
        </p:txBody>
      </p:sp>
      <p:sp>
        <p:nvSpPr>
          <p:cNvPr id="7" name="Rectangle 12"/>
          <p:cNvSpPr>
            <a:spLocks noGrp="1" noChangeArrowheads="1"/>
          </p:cNvSpPr>
          <p:nvPr>
            <p:ph type="sldNum" sz="quarter" idx="12"/>
          </p:nvPr>
        </p:nvSpPr>
        <p:spPr/>
        <p:txBody>
          <a:bodyPr/>
          <a:lstStyle>
            <a:lvl1pPr>
              <a:defRPr/>
            </a:lvl1pPr>
          </a:lstStyle>
          <a:p>
            <a:fld id="{12026E08-CFFA-40AC-9B5D-6ED0A9B68853}" type="slidenum">
              <a:rPr lang="en-US"/>
              <a:pPr/>
              <a:t>‹#›</a:t>
            </a:fld>
            <a:endParaRPr lang="en-US"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solidFill>
                  <a:schemeClr val="accent4"/>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chemeClr val="accent4"/>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p:txBody>
          <a:bodyPr/>
          <a:lstStyle>
            <a:lvl1pPr>
              <a:defRPr/>
            </a:lvl1pPr>
          </a:lstStyle>
          <a:p>
            <a:fld id="{B4F006CE-25CA-436A-BF6B-DA51FB257C9B}" type="datetime1">
              <a:rPr lang="en-US" smtClean="0"/>
              <a:pPr/>
              <a:t>4/10/2020</a:t>
            </a:fld>
            <a:endParaRPr lang="en-US" dirty="0"/>
          </a:p>
        </p:txBody>
      </p:sp>
      <p:sp>
        <p:nvSpPr>
          <p:cNvPr id="6" name="Rectangle 11"/>
          <p:cNvSpPr>
            <a:spLocks noGrp="1" noChangeArrowheads="1"/>
          </p:cNvSpPr>
          <p:nvPr>
            <p:ph type="ftr" sz="quarter" idx="11"/>
          </p:nvPr>
        </p:nvSpPr>
        <p:spPr/>
        <p:txBody>
          <a:bodyPr/>
          <a:lstStyle>
            <a:lvl1pPr>
              <a:defRPr/>
            </a:lvl1pPr>
          </a:lstStyle>
          <a:p>
            <a:endParaRPr lang="en-US" dirty="0"/>
          </a:p>
        </p:txBody>
      </p:sp>
      <p:sp>
        <p:nvSpPr>
          <p:cNvPr id="7" name="Rectangle 12"/>
          <p:cNvSpPr>
            <a:spLocks noGrp="1" noChangeArrowheads="1"/>
          </p:cNvSpPr>
          <p:nvPr>
            <p:ph type="sldNum" sz="quarter" idx="12"/>
          </p:nvPr>
        </p:nvSpPr>
        <p:spPr/>
        <p:txBody>
          <a:bodyPr/>
          <a:lstStyle>
            <a:lvl1pPr>
              <a:defRPr/>
            </a:lvl1pPr>
          </a:lstStyle>
          <a:p>
            <a:fld id="{127D0635-BFE0-4443-95A6-96F2690AD13E}" type="slidenum">
              <a:rPr lang="en-US"/>
              <a:pPr/>
              <a:t>‹#›</a:t>
            </a:fld>
            <a:endParaRPr lang="en-US"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1032" name="Rectangle 8"/>
          <p:cNvSpPr>
            <a:spLocks noGrp="1" noChangeArrowheads="1"/>
          </p:cNvSpPr>
          <p:nvPr>
            <p:ph type="title"/>
          </p:nvPr>
        </p:nvSpPr>
        <p:spPr bwMode="auto">
          <a:xfrm>
            <a:off x="457200" y="76200"/>
            <a:ext cx="6781800" cy="1066800"/>
          </a:xfrm>
          <a:prstGeom prst="rect">
            <a:avLst/>
          </a:prstGeom>
          <a:noFill/>
          <a:ln w="9525">
            <a:noFill/>
            <a:miter lim="800000"/>
          </a:ln>
          <a:effectLst/>
        </p:spPr>
        <p:txBody>
          <a:bodyPr vert="horz" wrap="square" lIns="91440" tIns="45720" rIns="91440" bIns="45720" numCol="1" anchor="b" anchorCtr="0" compatLnSpc="1"/>
          <a:lstStyle/>
          <a:p>
            <a:pPr lvl="0"/>
            <a:r>
              <a:rPr lang="en-US" smtClean="0"/>
              <a:t>Click to edit Master title style</a:t>
            </a:r>
            <a:endParaRPr lang="en-US" dirty="0" smtClean="0"/>
          </a:p>
        </p:txBody>
      </p:sp>
      <p:sp>
        <p:nvSpPr>
          <p:cNvPr id="1033" name="Rectangle 9"/>
          <p:cNvSpPr>
            <a:spLocks noGrp="1" noChangeArrowheads="1"/>
          </p:cNvSpPr>
          <p:nvPr>
            <p:ph type="body" idx="1"/>
          </p:nvPr>
        </p:nvSpPr>
        <p:spPr bwMode="auto">
          <a:xfrm>
            <a:off x="457200" y="1219200"/>
            <a:ext cx="8229600" cy="4724400"/>
          </a:xfrm>
          <a:prstGeom prst="rect">
            <a:avLst/>
          </a:prstGeom>
          <a:noFill/>
          <a:ln w="9525">
            <a:noFill/>
            <a:miter lim="800000"/>
          </a:ln>
          <a:effectLst/>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4" name="Rectangle 10"/>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kumimoji="1" sz="1400">
                <a:latin typeface="Times New Roman" panose="02020603050405020304" pitchFamily="18" charset="0"/>
              </a:defRPr>
            </a:lvl1pPr>
          </a:lstStyle>
          <a:p>
            <a:fld id="{1992447A-A5CB-4819-A6AB-F19A64C67FA0}" type="datetime1">
              <a:rPr lang="en-US" smtClean="0"/>
              <a:pPr/>
              <a:t>4/10/2020</a:t>
            </a:fld>
            <a:endParaRPr lang="en-US" dirty="0"/>
          </a:p>
        </p:txBody>
      </p:sp>
      <p:sp>
        <p:nvSpPr>
          <p:cNvPr id="1035" name="Rectangle 11"/>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kumimoji="1" sz="1400">
                <a:latin typeface="Times New Roman" panose="02020603050405020304" pitchFamily="18" charset="0"/>
              </a:defRPr>
            </a:lvl1pPr>
          </a:lstStyle>
          <a:p>
            <a:endParaRPr lang="en-US" dirty="0"/>
          </a:p>
        </p:txBody>
      </p:sp>
      <p:sp>
        <p:nvSpPr>
          <p:cNvPr id="1036" name="Rectangle 12"/>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kumimoji="1" sz="1400">
                <a:latin typeface="Times New Roman" panose="02020603050405020304" pitchFamily="18" charset="0"/>
              </a:defRPr>
            </a:lvl1pPr>
          </a:lstStyle>
          <a:p>
            <a:fld id="{F9D7BE8E-9176-4089-B894-E928AD5D6881}"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wipe dir="r"/>
  </p:transition>
  <p:timing>
    <p:tnLst>
      <p:par>
        <p:cTn id="1" dur="indefinite" restart="never" nodeType="tmRoot"/>
      </p:par>
    </p:tnLst>
  </p:timing>
  <p:hf sldNum="0" hdr="0" ftr="0" dt="0"/>
  <p:txStyles>
    <p:titleStyle>
      <a:lvl1pPr algn="l" rtl="0" eaLnBrk="1" fontAlgn="base" hangingPunct="1">
        <a:spcBef>
          <a:spcPct val="0"/>
        </a:spcBef>
        <a:spcAft>
          <a:spcPct val="0"/>
        </a:spcAft>
        <a:defRPr sz="3600">
          <a:solidFill>
            <a:schemeClr val="accent4"/>
          </a:solidFill>
          <a:latin typeface="+mj-lt"/>
          <a:ea typeface="+mj-ea"/>
          <a:cs typeface="+mj-cs"/>
        </a:defRPr>
      </a:lvl1pPr>
      <a:lvl2pPr algn="l" rtl="0" eaLnBrk="1" fontAlgn="base" hangingPunct="1">
        <a:spcBef>
          <a:spcPct val="0"/>
        </a:spcBef>
        <a:spcAft>
          <a:spcPct val="0"/>
        </a:spcAft>
        <a:defRPr sz="3600">
          <a:solidFill>
            <a:srgbClr val="000000"/>
          </a:solidFill>
          <a:latin typeface="Gill Sans MT" panose="020B0502020104020203" pitchFamily="34" charset="0"/>
        </a:defRPr>
      </a:lvl2pPr>
      <a:lvl3pPr algn="l" rtl="0" eaLnBrk="1" fontAlgn="base" hangingPunct="1">
        <a:spcBef>
          <a:spcPct val="0"/>
        </a:spcBef>
        <a:spcAft>
          <a:spcPct val="0"/>
        </a:spcAft>
        <a:defRPr sz="3600">
          <a:solidFill>
            <a:srgbClr val="000000"/>
          </a:solidFill>
          <a:latin typeface="Gill Sans MT" panose="020B0502020104020203" pitchFamily="34" charset="0"/>
        </a:defRPr>
      </a:lvl3pPr>
      <a:lvl4pPr algn="l" rtl="0" eaLnBrk="1" fontAlgn="base" hangingPunct="1">
        <a:spcBef>
          <a:spcPct val="0"/>
        </a:spcBef>
        <a:spcAft>
          <a:spcPct val="0"/>
        </a:spcAft>
        <a:defRPr sz="3600">
          <a:solidFill>
            <a:srgbClr val="000000"/>
          </a:solidFill>
          <a:latin typeface="Gill Sans MT" panose="020B0502020104020203" pitchFamily="34" charset="0"/>
        </a:defRPr>
      </a:lvl4pPr>
      <a:lvl5pPr algn="l" rtl="0" eaLnBrk="1" fontAlgn="base" hangingPunct="1">
        <a:spcBef>
          <a:spcPct val="0"/>
        </a:spcBef>
        <a:spcAft>
          <a:spcPct val="0"/>
        </a:spcAft>
        <a:defRPr sz="3600">
          <a:solidFill>
            <a:srgbClr val="000000"/>
          </a:solidFill>
          <a:latin typeface="Gill Sans MT" panose="020B0502020104020203" pitchFamily="34" charset="0"/>
        </a:defRPr>
      </a:lvl5pPr>
      <a:lvl6pPr marL="457200" algn="l" rtl="0" eaLnBrk="1" fontAlgn="base" hangingPunct="1">
        <a:spcBef>
          <a:spcPct val="0"/>
        </a:spcBef>
        <a:spcAft>
          <a:spcPct val="0"/>
        </a:spcAft>
        <a:defRPr sz="3600">
          <a:solidFill>
            <a:srgbClr val="000000"/>
          </a:solidFill>
          <a:latin typeface="Gill Sans MT" panose="020B0502020104020203" pitchFamily="34" charset="0"/>
        </a:defRPr>
      </a:lvl6pPr>
      <a:lvl7pPr marL="914400" algn="l" rtl="0" eaLnBrk="1" fontAlgn="base" hangingPunct="1">
        <a:spcBef>
          <a:spcPct val="0"/>
        </a:spcBef>
        <a:spcAft>
          <a:spcPct val="0"/>
        </a:spcAft>
        <a:defRPr sz="3600">
          <a:solidFill>
            <a:srgbClr val="000000"/>
          </a:solidFill>
          <a:latin typeface="Gill Sans MT" panose="020B0502020104020203" pitchFamily="34" charset="0"/>
        </a:defRPr>
      </a:lvl7pPr>
      <a:lvl8pPr marL="1371600" algn="l" rtl="0" eaLnBrk="1" fontAlgn="base" hangingPunct="1">
        <a:spcBef>
          <a:spcPct val="0"/>
        </a:spcBef>
        <a:spcAft>
          <a:spcPct val="0"/>
        </a:spcAft>
        <a:defRPr sz="3600">
          <a:solidFill>
            <a:srgbClr val="000000"/>
          </a:solidFill>
          <a:latin typeface="Gill Sans MT" panose="020B0502020104020203" pitchFamily="34" charset="0"/>
        </a:defRPr>
      </a:lvl8pPr>
      <a:lvl9pPr marL="1828800" algn="l" rtl="0" eaLnBrk="1" fontAlgn="base" hangingPunct="1">
        <a:spcBef>
          <a:spcPct val="0"/>
        </a:spcBef>
        <a:spcAft>
          <a:spcPct val="0"/>
        </a:spcAft>
        <a:defRPr sz="3600">
          <a:solidFill>
            <a:srgbClr val="000000"/>
          </a:solidFill>
          <a:latin typeface="Gill Sans MT" panose="020B0502020104020203" pitchFamily="34" charset="0"/>
        </a:defRPr>
      </a:lvl9pPr>
    </p:titleStyle>
    <p:bodyStyle>
      <a:lvl1pPr marL="342900" indent="-342900" algn="l" rtl="0" eaLnBrk="1" fontAlgn="base" hangingPunct="1">
        <a:spcBef>
          <a:spcPct val="20000"/>
        </a:spcBef>
        <a:spcAft>
          <a:spcPct val="0"/>
        </a:spcAft>
        <a:buClr>
          <a:schemeClr val="tx1"/>
        </a:buClr>
        <a:buChar char="•"/>
        <a:defRPr sz="2800">
          <a:solidFill>
            <a:schemeClr val="accent4"/>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600">
          <a:solidFill>
            <a:schemeClr val="accent4"/>
          </a:solidFill>
          <a:latin typeface="+mn-lt"/>
        </a:defRPr>
      </a:lvl2pPr>
      <a:lvl3pPr marL="1143000" indent="-228600" algn="l" rtl="0" eaLnBrk="1" fontAlgn="base" hangingPunct="1">
        <a:spcBef>
          <a:spcPct val="20000"/>
        </a:spcBef>
        <a:spcAft>
          <a:spcPct val="0"/>
        </a:spcAft>
        <a:buClr>
          <a:schemeClr val="tx1"/>
        </a:buClr>
        <a:buChar char="•"/>
        <a:defRPr sz="2400">
          <a:solidFill>
            <a:schemeClr val="accent4"/>
          </a:solidFill>
          <a:latin typeface="+mn-lt"/>
        </a:defRPr>
      </a:lvl3pPr>
      <a:lvl4pPr marL="1600200" indent="-228600" algn="l" rtl="0" eaLnBrk="1" fontAlgn="base" hangingPunct="1">
        <a:spcBef>
          <a:spcPct val="20000"/>
        </a:spcBef>
        <a:spcAft>
          <a:spcPct val="0"/>
        </a:spcAft>
        <a:buClr>
          <a:schemeClr val="tx1"/>
        </a:buClr>
        <a:buChar char="•"/>
        <a:defRPr sz="2000">
          <a:solidFill>
            <a:schemeClr val="accent4"/>
          </a:solidFill>
          <a:latin typeface="+mn-lt"/>
        </a:defRPr>
      </a:lvl4pPr>
      <a:lvl5pPr marL="2057400" indent="-228600" algn="l" rtl="0" eaLnBrk="1" fontAlgn="base" hangingPunct="1">
        <a:spcBef>
          <a:spcPct val="20000"/>
        </a:spcBef>
        <a:spcAft>
          <a:spcPct val="0"/>
        </a:spcAft>
        <a:buClr>
          <a:schemeClr val="tx1"/>
        </a:buClr>
        <a:buChar char="•"/>
        <a:defRPr sz="2000">
          <a:solidFill>
            <a:schemeClr val="accent4"/>
          </a:solidFill>
          <a:latin typeface="+mn-lt"/>
        </a:defRPr>
      </a:lvl5pPr>
      <a:lvl6pPr marL="2514600" indent="-228600" algn="l" rtl="0" eaLnBrk="1" fontAlgn="base" hangingPunct="1">
        <a:spcBef>
          <a:spcPct val="20000"/>
        </a:spcBef>
        <a:spcAft>
          <a:spcPct val="0"/>
        </a:spcAft>
        <a:buClr>
          <a:schemeClr val="tx1"/>
        </a:buClr>
        <a:buChar char="•"/>
        <a:defRPr sz="2000">
          <a:solidFill>
            <a:srgbClr val="000000"/>
          </a:solidFill>
          <a:latin typeface="+mn-lt"/>
        </a:defRPr>
      </a:lvl6pPr>
      <a:lvl7pPr marL="2971800" indent="-228600" algn="l" rtl="0" eaLnBrk="1" fontAlgn="base" hangingPunct="1">
        <a:spcBef>
          <a:spcPct val="20000"/>
        </a:spcBef>
        <a:spcAft>
          <a:spcPct val="0"/>
        </a:spcAft>
        <a:buClr>
          <a:schemeClr val="tx1"/>
        </a:buClr>
        <a:buChar char="•"/>
        <a:defRPr sz="2000">
          <a:solidFill>
            <a:srgbClr val="000000"/>
          </a:solidFill>
          <a:latin typeface="+mn-lt"/>
        </a:defRPr>
      </a:lvl7pPr>
      <a:lvl8pPr marL="3429000" indent="-228600" algn="l" rtl="0" eaLnBrk="1" fontAlgn="base" hangingPunct="1">
        <a:spcBef>
          <a:spcPct val="20000"/>
        </a:spcBef>
        <a:spcAft>
          <a:spcPct val="0"/>
        </a:spcAft>
        <a:buClr>
          <a:schemeClr val="tx1"/>
        </a:buClr>
        <a:buChar char="•"/>
        <a:defRPr sz="2000">
          <a:solidFill>
            <a:srgbClr val="000000"/>
          </a:solidFill>
          <a:latin typeface="+mn-lt"/>
        </a:defRPr>
      </a:lvl8pPr>
      <a:lvl9pPr marL="3886200" indent="-228600" algn="l" rtl="0" eaLnBrk="1" fontAlgn="base" hangingPunct="1">
        <a:spcBef>
          <a:spcPct val="20000"/>
        </a:spcBef>
        <a:spcAft>
          <a:spcPct val="0"/>
        </a:spcAft>
        <a:buClr>
          <a:schemeClr val="tx1"/>
        </a:buClr>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992447A-A5CB-4819-A6AB-F19A64C67FA0}" type="datetime1">
              <a:rPr lang="en-US" smtClean="0"/>
              <a:pPr/>
              <a:t>4/10/2020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D7BE8E-9176-4089-B894-E928AD5D688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spd="med">
    <p:wipe dir="r"/>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381000" y="1295400"/>
            <a:ext cx="8458200" cy="556794"/>
          </a:xfrm>
        </p:spPr>
        <p:txBody>
          <a:bodyPr>
            <a:normAutofit fontScale="60000" lnSpcReduction="20000"/>
          </a:bodyPr>
          <a:lstStyle/>
          <a:p>
            <a:r>
              <a:rPr lang="en-US" sz="3400" dirty="0" smtClean="0">
                <a:solidFill>
                  <a:srgbClr val="0070C0"/>
                </a:solidFill>
                <a:latin typeface="Times New Roman" panose="02020603050405020304" pitchFamily="18" charset="0"/>
                <a:cs typeface="Times New Roman" panose="02020603050405020304" pitchFamily="18" charset="0"/>
              </a:rPr>
              <a:t>VEHICLE ACCIDENT AVOIDING SYSTEM USING GSM-GPS TECHNOLOGY</a:t>
            </a:r>
            <a:endParaRPr lang="en-US" sz="3400" dirty="0">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438400" y="2072436"/>
            <a:ext cx="4343400" cy="1014730"/>
          </a:xfrm>
          <a:prstGeom prst="rect">
            <a:avLst/>
          </a:prstGeom>
          <a:noFill/>
        </p:spPr>
        <p:txBody>
          <a:bodyPr wrap="square" rtlCol="0">
            <a:spAutoFit/>
          </a:bodyPr>
          <a:lstStyle/>
          <a:p>
            <a:pPr algn="ctr"/>
            <a:r>
              <a:rPr lang="en-US" sz="2000" b="1" i="1" dirty="0" smtClean="0">
                <a:latin typeface="Times New Roman" panose="02020603050405020304" pitchFamily="18" charset="0"/>
                <a:cs typeface="Times New Roman" panose="02020603050405020304" pitchFamily="18" charset="0"/>
              </a:rPr>
              <a:t>Prepared By:</a:t>
            </a:r>
          </a:p>
          <a:p>
            <a:pPr algn="ctr"/>
            <a:r>
              <a:rPr lang="en-US" sz="2000" b="1" dirty="0" smtClean="0">
                <a:latin typeface="Times New Roman" panose="02020603050405020304" pitchFamily="18" charset="0"/>
                <a:cs typeface="Times New Roman" panose="02020603050405020304" pitchFamily="18" charset="0"/>
              </a:rPr>
              <a:t>MEET PATEL : 1620BEEC30025</a:t>
            </a:r>
          </a:p>
          <a:p>
            <a:pPr algn="ctr"/>
            <a:endParaRPr lang="en-US" sz="2000" b="1" dirty="0" smtClean="0">
              <a:latin typeface="Times New Roman" panose="02020603050405020304" pitchFamily="18" charset="0"/>
              <a:cs typeface="Times New Roman" panose="02020603050405020304" pitchFamily="18" charset="0"/>
            </a:endParaRPr>
          </a:p>
        </p:txBody>
      </p:sp>
      <p:sp>
        <p:nvSpPr>
          <p:cNvPr id="22529" name="Rectangle 1"/>
          <p:cNvSpPr>
            <a:spLocks noChangeArrowheads="1"/>
          </p:cNvSpPr>
          <p:nvPr/>
        </p:nvSpPr>
        <p:spPr bwMode="auto">
          <a:xfrm>
            <a:off x="419100" y="5463170"/>
            <a:ext cx="8382000" cy="1631216"/>
          </a:xfrm>
          <a:prstGeom prst="rect">
            <a:avLst/>
          </a:prstGeom>
          <a:noFill/>
          <a:ln w="9525">
            <a:noFill/>
            <a:miter lim="800000"/>
          </a:ln>
          <a:effectLst/>
        </p:spPr>
        <p:txBody>
          <a:bodyPr vert="horz" wrap="square" lIns="91440" tIns="45720" rIns="91440" bIns="45720" numCol="1" anchor="ctr" anchorCtr="0" compatLnSpc="1">
            <a:spAutoFit/>
          </a:bodyPr>
          <a:lstStyle/>
          <a:p>
            <a:pPr marL="0" marR="0" algn="ctr">
              <a:spcBef>
                <a:spcPts val="0"/>
              </a:spcBef>
              <a:spcAft>
                <a:spcPts val="0"/>
              </a:spcAft>
              <a:tabLst>
                <a:tab pos="685800" algn="l"/>
              </a:tabLst>
            </a:pPr>
            <a:r>
              <a:rPr lang="en-US" sz="2000" b="1" dirty="0" smtClean="0">
                <a:latin typeface="Times New Roman" panose="02020603050405020304" pitchFamily="18" charset="0"/>
                <a:ea typeface="Times New Roman" panose="02020603050405020304" pitchFamily="18" charset="0"/>
              </a:rPr>
              <a:t>Kadi Sarva Vishwavidyalaya</a:t>
            </a:r>
            <a:endParaRPr lang="en-US" sz="2000" dirty="0">
              <a:latin typeface="Times New Roman" panose="02020603050405020304" pitchFamily="18" charset="0"/>
              <a:ea typeface="Times New Roman" panose="02020603050405020304" pitchFamily="18" charset="0"/>
            </a:endParaRPr>
          </a:p>
          <a:p>
            <a:pPr algn="ctr"/>
            <a:r>
              <a:rPr lang="en-US" sz="2000" b="1" dirty="0" smtClean="0">
                <a:latin typeface="Times New Roman" panose="02020603050405020304" pitchFamily="18" charset="0"/>
                <a:ea typeface="Times New Roman" panose="02020603050405020304" pitchFamily="18" charset="0"/>
              </a:rPr>
              <a:t>LDRP Institute of Technology &amp; Research, Gandhinagar</a:t>
            </a:r>
            <a:endParaRPr kumimoji="0" lang="en-US" sz="200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Electronics &amp; Communication Engineering Department</a:t>
            </a:r>
            <a:endParaRPr kumimoji="0" lang="en-US" sz="20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July-2019</a:t>
            </a:r>
            <a:endParaRPr kumimoji="0" lang="en-US" sz="2000" b="1"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sz="2000" b="1"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2590800" y="3464011"/>
            <a:ext cx="3657600" cy="398780"/>
          </a:xfrm>
          <a:prstGeom prst="rect">
            <a:avLst/>
          </a:prstGeom>
          <a:noFill/>
        </p:spPr>
        <p:txBody>
          <a:bodyPr wrap="square" rtlCol="0">
            <a:spAutoFit/>
          </a:bodyPr>
          <a:lstStyle/>
          <a:p>
            <a:pPr algn="ctr"/>
            <a:r>
              <a:rPr lang="en-US" sz="2000" b="1" i="1" dirty="0" smtClean="0">
                <a:latin typeface="Times New Roman" panose="02020603050405020304" pitchFamily="18" charset="0"/>
                <a:cs typeface="Times New Roman" panose="02020603050405020304" pitchFamily="18" charset="0"/>
              </a:rPr>
              <a:t>Group No</a:t>
            </a:r>
            <a:r>
              <a:rPr lang="en-US" sz="2000" b="1" i="1" dirty="0">
                <a:latin typeface="Times New Roman" panose="02020603050405020304" pitchFamily="18" charset="0"/>
                <a:cs typeface="Times New Roman" panose="02020603050405020304" pitchFamily="18" charset="0"/>
              </a:rPr>
              <a:t>: </a:t>
            </a:r>
            <a:r>
              <a:rPr lang="en-US" sz="2000" b="1" i="1" dirty="0" smtClean="0">
                <a:latin typeface="Times New Roman" panose="02020603050405020304" pitchFamily="18" charset="0"/>
                <a:cs typeface="Times New Roman" panose="02020603050405020304" pitchFamily="18" charset="0"/>
              </a:rPr>
              <a:t>03</a:t>
            </a:r>
            <a:endParaRPr lang="en-US" sz="2000" dirty="0">
              <a:latin typeface="Times New Roman" panose="02020603050405020304" pitchFamily="18" charset="0"/>
              <a:cs typeface="Times New Roman" panose="02020603050405020304" pitchFamily="18" charset="0"/>
            </a:endParaRPr>
          </a:p>
        </p:txBody>
      </p:sp>
      <p:pic>
        <p:nvPicPr>
          <p:cNvPr id="10" name="Picture 2" descr="C:\Users\Maneesh\Desktop\LDRP_logo.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18040" y="107707"/>
            <a:ext cx="1059260" cy="1059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15682" y="212132"/>
            <a:ext cx="827318" cy="85041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iterate type="lt">
                                    <p:tmPct val="0"/>
                                  </p:iterate>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886700" cy="1325563"/>
          </a:xfrm>
        </p:spPr>
        <p:txBody>
          <a:bodyPr>
            <a:normAutofit/>
          </a:bodyPr>
          <a:lstStyle/>
          <a:p>
            <a:r>
              <a:rPr lang="en-US" sz="2400" b="1" dirty="0" smtClean="0">
                <a:solidFill>
                  <a:schemeClr val="accent5">
                    <a:lumMod val="75000"/>
                  </a:schemeClr>
                </a:solidFill>
              </a:rPr>
              <a:t>CIRCUIT DIAGRAM</a:t>
            </a:r>
            <a:endParaRPr lang="en-US" sz="2400" b="1" dirty="0">
              <a:solidFill>
                <a:schemeClr val="accent5">
                  <a:lumMod val="75000"/>
                </a:schemeClr>
              </a:solidFill>
            </a:endParaRPr>
          </a:p>
        </p:txBody>
      </p:sp>
      <p:pic>
        <p:nvPicPr>
          <p:cNvPr id="4" name="Content Placeholder 3" descr="cd1.png"/>
          <p:cNvPicPr>
            <a:picLocks noGrp="1" noChangeAspect="1"/>
          </p:cNvPicPr>
          <p:nvPr>
            <p:ph idx="1"/>
          </p:nvPr>
        </p:nvPicPr>
        <p:blipFill>
          <a:blip r:embed="rId2" cstate="print"/>
          <a:stretch>
            <a:fillRect/>
          </a:stretch>
        </p:blipFill>
        <p:spPr>
          <a:xfrm>
            <a:off x="914400" y="990600"/>
            <a:ext cx="7391400" cy="5410200"/>
          </a:xfrm>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sz="2400" b="1" dirty="0" smtClean="0">
                <a:solidFill>
                  <a:schemeClr val="accent5">
                    <a:lumMod val="75000"/>
                  </a:schemeClr>
                </a:solidFill>
              </a:rPr>
              <a:t>ARDUINO UNO</a:t>
            </a:r>
            <a:endParaRPr lang="en-US" sz="2400" b="1" dirty="0">
              <a:solidFill>
                <a:schemeClr val="accent5">
                  <a:lumMod val="75000"/>
                </a:schemeClr>
              </a:solidFill>
            </a:endParaRPr>
          </a:p>
        </p:txBody>
      </p:sp>
      <p:pic>
        <p:nvPicPr>
          <p:cNvPr id="4" name="Content Placeholder 3" descr="Arduino-Uno-Pin-Diagram.jpg"/>
          <p:cNvPicPr>
            <a:picLocks noGrp="1" noChangeAspect="1"/>
          </p:cNvPicPr>
          <p:nvPr>
            <p:ph idx="1"/>
          </p:nvPr>
        </p:nvPicPr>
        <p:blipFill>
          <a:blip r:embed="rId2" cstate="print"/>
          <a:stretch>
            <a:fillRect/>
          </a:stretch>
        </p:blipFill>
        <p:spPr>
          <a:xfrm>
            <a:off x="1066800" y="1219199"/>
            <a:ext cx="6705600" cy="4832127"/>
          </a:xfrm>
          <a:prstGeom prst="rect">
            <a:avLst/>
          </a:prstGeom>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86700" cy="1325563"/>
          </a:xfrm>
        </p:spPr>
        <p:txBody>
          <a:bodyPr>
            <a:normAutofit/>
          </a:bodyPr>
          <a:lstStyle/>
          <a:p>
            <a:r>
              <a:rPr lang="en-US" sz="2400" b="1" dirty="0" smtClean="0">
                <a:solidFill>
                  <a:schemeClr val="accent5">
                    <a:lumMod val="75000"/>
                  </a:schemeClr>
                </a:solidFill>
              </a:rPr>
              <a:t>FEATURES OF ARDUINO UNO</a:t>
            </a:r>
            <a:endParaRPr lang="en-US" sz="2400" b="1"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US" sz="1800" dirty="0" smtClean="0"/>
              <a:t>Microcontroller: ATmega328</a:t>
            </a:r>
          </a:p>
          <a:p>
            <a:r>
              <a:rPr lang="en-US" sz="1800" dirty="0" smtClean="0"/>
              <a:t>Operating Voltage: 5V</a:t>
            </a:r>
          </a:p>
          <a:p>
            <a:r>
              <a:rPr lang="en-US" sz="1800" dirty="0" smtClean="0"/>
              <a:t>Input Voltage (recommended): 7-12V</a:t>
            </a:r>
          </a:p>
          <a:p>
            <a:r>
              <a:rPr lang="en-US" sz="1800" dirty="0" smtClean="0"/>
              <a:t>Input Voltage (limits): 6-20V</a:t>
            </a:r>
          </a:p>
          <a:p>
            <a:r>
              <a:rPr lang="en-US" sz="1800" dirty="0" smtClean="0"/>
              <a:t>Digital I/O Pins: 14 (of which 6 provide PWM output)</a:t>
            </a:r>
          </a:p>
          <a:p>
            <a:r>
              <a:rPr lang="en-US" sz="1800" dirty="0" smtClean="0"/>
              <a:t>Analog Input Pins: 6</a:t>
            </a:r>
          </a:p>
          <a:p>
            <a:r>
              <a:rPr lang="en-US" sz="1800" dirty="0" smtClean="0"/>
              <a:t>DC Current per I/O Pin: 40 </a:t>
            </a:r>
            <a:r>
              <a:rPr lang="en-US" sz="1800" dirty="0" err="1" smtClean="0"/>
              <a:t>mA</a:t>
            </a:r>
            <a:endParaRPr lang="en-US" sz="1800" dirty="0" smtClean="0"/>
          </a:p>
          <a:p>
            <a:r>
              <a:rPr lang="en-US" sz="1800" dirty="0" smtClean="0"/>
              <a:t>DC Current for 3.3V Pin: 50 </a:t>
            </a:r>
            <a:r>
              <a:rPr lang="en-US" sz="1800" dirty="0" err="1" smtClean="0"/>
              <a:t>mA</a:t>
            </a:r>
            <a:endParaRPr lang="en-US" sz="1800" dirty="0" smtClean="0"/>
          </a:p>
          <a:p>
            <a:r>
              <a:rPr lang="en-US" sz="1800" dirty="0" smtClean="0"/>
              <a:t>Flash Memory: 32 KB of which 0.5 KB used by </a:t>
            </a:r>
            <a:r>
              <a:rPr lang="en-US" sz="1800" dirty="0" err="1" smtClean="0"/>
              <a:t>bootloader</a:t>
            </a:r>
            <a:endParaRPr lang="en-US" sz="1800" dirty="0" smtClean="0"/>
          </a:p>
          <a:p>
            <a:r>
              <a:rPr lang="en-US" sz="1800" dirty="0" smtClean="0"/>
              <a:t>SRAM: 2 KB (ATmega328)</a:t>
            </a:r>
          </a:p>
          <a:p>
            <a:r>
              <a:rPr lang="en-US" sz="1800" dirty="0" smtClean="0"/>
              <a:t>EEPROM: 1 KB (ATmega328)</a:t>
            </a:r>
          </a:p>
          <a:p>
            <a:r>
              <a:rPr lang="en-US" sz="1800" dirty="0" smtClean="0"/>
              <a:t>Clock Speed: 16 MHz</a:t>
            </a:r>
            <a:endParaRPr lang="en-US" sz="1800" dirty="0"/>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886700" cy="1325563"/>
          </a:xfrm>
        </p:spPr>
        <p:txBody>
          <a:bodyPr>
            <a:normAutofit/>
          </a:bodyPr>
          <a:lstStyle/>
          <a:p>
            <a:r>
              <a:rPr lang="en-US" sz="2400" b="1" dirty="0" smtClean="0">
                <a:solidFill>
                  <a:schemeClr val="accent5">
                    <a:lumMod val="75000"/>
                  </a:schemeClr>
                </a:solidFill>
              </a:rPr>
              <a:t>PIN DIAGRAM OF ATMEGA328</a:t>
            </a:r>
            <a:endParaRPr lang="en-US" sz="2400" b="1" dirty="0">
              <a:solidFill>
                <a:schemeClr val="accent5">
                  <a:lumMod val="75000"/>
                </a:schemeClr>
              </a:solidFill>
            </a:endParaRPr>
          </a:p>
        </p:txBody>
      </p:sp>
      <p:pic>
        <p:nvPicPr>
          <p:cNvPr id="4" name="Content Placeholder 3" descr="introduction-to-arduino-uno-3-1.png"/>
          <p:cNvPicPr>
            <a:picLocks noGrp="1" noChangeAspect="1"/>
          </p:cNvPicPr>
          <p:nvPr>
            <p:ph idx="1"/>
          </p:nvPr>
        </p:nvPicPr>
        <p:blipFill>
          <a:blip r:embed="rId2" cstate="print"/>
          <a:stretch>
            <a:fillRect/>
          </a:stretch>
        </p:blipFill>
        <p:spPr>
          <a:xfrm>
            <a:off x="1600200" y="1447800"/>
            <a:ext cx="5841912" cy="4648200"/>
          </a:xfrm>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886700" cy="1325563"/>
          </a:xfrm>
        </p:spPr>
        <p:txBody>
          <a:bodyPr>
            <a:normAutofit/>
          </a:bodyPr>
          <a:lstStyle/>
          <a:p>
            <a:r>
              <a:rPr lang="en-US" sz="2400" b="1" dirty="0" smtClean="0">
                <a:solidFill>
                  <a:schemeClr val="accent5">
                    <a:lumMod val="75000"/>
                  </a:schemeClr>
                </a:solidFill>
              </a:rPr>
              <a:t>MQ-3 SENSOR</a:t>
            </a:r>
            <a:endParaRPr lang="en-US" sz="2400" b="1" dirty="0">
              <a:solidFill>
                <a:schemeClr val="accent5">
                  <a:lumMod val="75000"/>
                </a:schemeClr>
              </a:solidFill>
            </a:endParaRPr>
          </a:p>
        </p:txBody>
      </p:sp>
      <p:sp>
        <p:nvSpPr>
          <p:cNvPr id="3" name="Content Placeholder 2"/>
          <p:cNvSpPr>
            <a:spLocks noGrp="1"/>
          </p:cNvSpPr>
          <p:nvPr>
            <p:ph idx="1"/>
          </p:nvPr>
        </p:nvSpPr>
        <p:spPr>
          <a:xfrm>
            <a:off x="685800" y="1219200"/>
            <a:ext cx="7886700" cy="4351338"/>
          </a:xfrm>
        </p:spPr>
        <p:txBody>
          <a:bodyPr/>
          <a:lstStyle/>
          <a:p>
            <a:r>
              <a:rPr lang="en-US" sz="1800" dirty="0" smtClean="0"/>
              <a:t>This module is made using Alcohol Gas Sensor MQ3. It is a low cost semiconductor sensor which can detect the presence of alcohol gases at concentrations from 0.05 mg/L to 10 mg/L.</a:t>
            </a:r>
          </a:p>
          <a:p>
            <a:r>
              <a:rPr lang="en-US" sz="1800" dirty="0" smtClean="0"/>
              <a:t>The sensitive material used for this sensor is SnO2, whose conductivity is lower in clean air. It’s conductivity increases as the concentration of alcohol gases increases.</a:t>
            </a:r>
          </a:p>
          <a:p>
            <a:r>
              <a:rPr lang="en-US" sz="1800" dirty="0" smtClean="0"/>
              <a:t>It has high sensitivity to alcohol and has a good resistance to disturbances due to smoke, vapor and gasoline. </a:t>
            </a:r>
          </a:p>
          <a:p>
            <a:r>
              <a:rPr lang="en-US" sz="1800" dirty="0" smtClean="0"/>
              <a:t>This module provides both digital and analog outputs.</a:t>
            </a:r>
          </a:p>
          <a:p>
            <a:endParaRPr lang="en-US" dirty="0" smtClean="0"/>
          </a:p>
          <a:p>
            <a:endParaRPr lang="en-US" dirty="0"/>
          </a:p>
        </p:txBody>
      </p:sp>
      <p:pic>
        <p:nvPicPr>
          <p:cNvPr id="6" name="Picture 5" descr="OIP3052UW5D.jpg"/>
          <p:cNvPicPr>
            <a:picLocks noChangeAspect="1"/>
          </p:cNvPicPr>
          <p:nvPr/>
        </p:nvPicPr>
        <p:blipFill>
          <a:blip r:embed="rId2" cstate="print"/>
          <a:stretch>
            <a:fillRect/>
          </a:stretch>
        </p:blipFill>
        <p:spPr>
          <a:xfrm>
            <a:off x="2895600" y="3962400"/>
            <a:ext cx="2368550" cy="1778000"/>
          </a:xfrm>
          <a:prstGeom prst="rect">
            <a:avLst/>
          </a:prstGeom>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chemeClr val="accent5">
                    <a:lumMod val="75000"/>
                  </a:schemeClr>
                </a:solidFill>
              </a:rPr>
              <a:t>FEATURES OF MQ-3 </a:t>
            </a:r>
            <a:endParaRPr lang="en-US" sz="2400" b="1"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US" sz="1800" dirty="0" smtClean="0"/>
              <a:t>Power requirements: 5 VDC</a:t>
            </a:r>
          </a:p>
          <a:p>
            <a:r>
              <a:rPr lang="en-US" sz="1800" dirty="0" smtClean="0"/>
              <a:t>Current Consumption: 150mA</a:t>
            </a:r>
          </a:p>
          <a:p>
            <a:r>
              <a:rPr lang="en-US" sz="1800" dirty="0" smtClean="0"/>
              <a:t>DO output: TTL digital 0 and 1 ( 0.1 and 5V)</a:t>
            </a:r>
          </a:p>
          <a:p>
            <a:r>
              <a:rPr lang="en-US" sz="1800" dirty="0" smtClean="0"/>
              <a:t>AO output: 0.1- 0.3 V (relative to pollution), the maximum concentration of a voltage of about 4V</a:t>
            </a:r>
          </a:p>
          <a:p>
            <a:r>
              <a:rPr lang="en-US" sz="1800" dirty="0" smtClean="0"/>
              <a:t>Detecting Concentration: 0.05-10mg/L Alcohol</a:t>
            </a:r>
          </a:p>
          <a:p>
            <a:r>
              <a:rPr lang="en-US" sz="1800" dirty="0" smtClean="0"/>
              <a:t>Interface: 1 TTL compatible input , 1 TTL compatible output </a:t>
            </a:r>
          </a:p>
          <a:p>
            <a:r>
              <a:rPr lang="en-US" sz="1800" dirty="0" smtClean="0"/>
              <a:t>Heater consumption: less than 750mW</a:t>
            </a:r>
          </a:p>
          <a:p>
            <a:r>
              <a:rPr lang="en-US" sz="1800" dirty="0" smtClean="0"/>
              <a:t>Operating temperature: 14 to 122 °F </a:t>
            </a:r>
          </a:p>
          <a:p>
            <a:r>
              <a:rPr lang="en-US" sz="1800" dirty="0" smtClean="0"/>
              <a:t>Load resistance: 200k</a:t>
            </a:r>
            <a:r>
              <a:rPr lang="el-GR" sz="1800" dirty="0" smtClean="0"/>
              <a:t>Ω</a:t>
            </a:r>
            <a:endParaRPr lang="en-US" sz="1800" dirty="0" smtClean="0"/>
          </a:p>
          <a:p>
            <a:r>
              <a:rPr lang="en-US" sz="1800" dirty="0" smtClean="0"/>
              <a:t>Sensing Resistance Rs: 2K</a:t>
            </a:r>
            <a:r>
              <a:rPr lang="el-GR" sz="1800" dirty="0" smtClean="0"/>
              <a:t>Ω-20</a:t>
            </a:r>
            <a:r>
              <a:rPr lang="en-US" sz="1800" dirty="0" smtClean="0"/>
              <a:t>K</a:t>
            </a:r>
            <a:r>
              <a:rPr lang="el-GR" sz="1800" dirty="0" smtClean="0"/>
              <a:t>Ω</a:t>
            </a:r>
            <a:endParaRPr lang="en-US" sz="1800" dirty="0" smtClean="0"/>
          </a:p>
          <a:p>
            <a:r>
              <a:rPr lang="en-US" sz="1800" dirty="0" smtClean="0"/>
              <a:t>Dimensions: 32 x 22 x 16 mm</a:t>
            </a:r>
          </a:p>
          <a:p>
            <a:endParaRPr lang="en-US" sz="1800" dirty="0"/>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886700" cy="1325563"/>
          </a:xfrm>
        </p:spPr>
        <p:txBody>
          <a:bodyPr>
            <a:normAutofit/>
          </a:bodyPr>
          <a:lstStyle/>
          <a:p>
            <a:r>
              <a:rPr lang="en-US" sz="2400" b="1" dirty="0" smtClean="0">
                <a:solidFill>
                  <a:schemeClr val="accent5">
                    <a:lumMod val="75000"/>
                  </a:schemeClr>
                </a:solidFill>
              </a:rPr>
              <a:t>PIN DESCRIPTION OF MQ-3</a:t>
            </a:r>
            <a:endParaRPr lang="en-US" sz="2400" b="1" dirty="0">
              <a:solidFill>
                <a:schemeClr val="accent5">
                  <a:lumMod val="75000"/>
                </a:schemeClr>
              </a:solidFill>
            </a:endParaRPr>
          </a:p>
        </p:txBody>
      </p:sp>
      <p:graphicFrame>
        <p:nvGraphicFramePr>
          <p:cNvPr id="4" name="Content Placeholder 3"/>
          <p:cNvGraphicFramePr>
            <a:graphicFrameLocks noGrp="1"/>
          </p:cNvGraphicFramePr>
          <p:nvPr>
            <p:ph idx="1"/>
          </p:nvPr>
        </p:nvGraphicFramePr>
        <p:xfrm>
          <a:off x="533400" y="1219200"/>
          <a:ext cx="7886700" cy="4343400"/>
        </p:xfrm>
        <a:graphic>
          <a:graphicData uri="http://schemas.openxmlformats.org/drawingml/2006/table">
            <a:tbl>
              <a:tblPr firstRow="1" bandRow="1">
                <a:tableStyleId>{5C22544A-7EE6-4342-B048-85BDC9FD1C3A}</a:tableStyleId>
              </a:tblPr>
              <a:tblGrid>
                <a:gridCol w="3943350"/>
                <a:gridCol w="3943350"/>
              </a:tblGrid>
              <a:tr h="624840">
                <a:tc>
                  <a:txBody>
                    <a:bodyPr/>
                    <a:lstStyle/>
                    <a:p>
                      <a:pPr algn="ctr"/>
                      <a:r>
                        <a:rPr lang="en-US" sz="2000" dirty="0" smtClean="0"/>
                        <a:t>PIN</a:t>
                      </a:r>
                      <a:r>
                        <a:rPr lang="en-US" sz="2000" baseline="0" dirty="0" smtClean="0"/>
                        <a:t> NAME</a:t>
                      </a:r>
                      <a:endParaRPr lang="en-US" sz="2000" dirty="0"/>
                    </a:p>
                  </a:txBody>
                  <a:tcPr/>
                </a:tc>
                <a:tc>
                  <a:txBody>
                    <a:bodyPr/>
                    <a:lstStyle/>
                    <a:p>
                      <a:pPr algn="ctr"/>
                      <a:r>
                        <a:rPr lang="en-US" sz="2000" dirty="0" smtClean="0"/>
                        <a:t>DESCRIPTION</a:t>
                      </a:r>
                      <a:endParaRPr lang="en-US" sz="2000" dirty="0"/>
                    </a:p>
                  </a:txBody>
                  <a:tcPr/>
                </a:tc>
              </a:tr>
              <a:tr h="370840">
                <a:tc>
                  <a:txBody>
                    <a:bodyPr/>
                    <a:lstStyle/>
                    <a:p>
                      <a:pPr algn="ctr"/>
                      <a:r>
                        <a:rPr lang="en-US" sz="2000" dirty="0" smtClean="0"/>
                        <a:t>VCC</a:t>
                      </a:r>
                      <a:endParaRPr lang="en-US" sz="2000" dirty="0"/>
                    </a:p>
                  </a:txBody>
                  <a:tcPr/>
                </a:tc>
                <a:tc>
                  <a:txBody>
                    <a:bodyPr/>
                    <a:lstStyle/>
                    <a:p>
                      <a:pPr algn="ctr"/>
                      <a:r>
                        <a:rPr lang="en-US" sz="2000" kern="1200" dirty="0" smtClean="0">
                          <a:solidFill>
                            <a:schemeClr val="dk1"/>
                          </a:solidFill>
                          <a:latin typeface="+mn-lt"/>
                          <a:ea typeface="+mn-ea"/>
                          <a:cs typeface="+mn-cs"/>
                        </a:rPr>
                        <a:t>This pin powers the module, typically the operating voltage is +5V</a:t>
                      </a:r>
                      <a:endParaRPr lang="en-US" sz="2000" dirty="0"/>
                    </a:p>
                  </a:txBody>
                  <a:tcPr/>
                </a:tc>
              </a:tr>
              <a:tr h="370840">
                <a:tc>
                  <a:txBody>
                    <a:bodyPr/>
                    <a:lstStyle/>
                    <a:p>
                      <a:pPr algn="ctr"/>
                      <a:r>
                        <a:rPr lang="en-US" sz="2000" dirty="0" smtClean="0"/>
                        <a:t>GND</a:t>
                      </a:r>
                      <a:endParaRPr lang="en-US" sz="2000" dirty="0"/>
                    </a:p>
                  </a:txBody>
                  <a:tcPr/>
                </a:tc>
                <a:tc>
                  <a:txBody>
                    <a:bodyPr/>
                    <a:lstStyle/>
                    <a:p>
                      <a:pPr algn="ctr"/>
                      <a:r>
                        <a:rPr lang="en-US" sz="2000" kern="1200" dirty="0" smtClean="0">
                          <a:solidFill>
                            <a:schemeClr val="dk1"/>
                          </a:solidFill>
                          <a:latin typeface="+mn-lt"/>
                          <a:ea typeface="+mn-ea"/>
                          <a:cs typeface="+mn-cs"/>
                        </a:rPr>
                        <a:t>Used to connect the module to system ground</a:t>
                      </a:r>
                      <a:endParaRPr lang="en-US" sz="2000" dirty="0"/>
                    </a:p>
                  </a:txBody>
                  <a:tcPr/>
                </a:tc>
              </a:tr>
              <a:tr h="370840">
                <a:tc>
                  <a:txBody>
                    <a:bodyPr/>
                    <a:lstStyle/>
                    <a:p>
                      <a:pPr algn="ctr"/>
                      <a:r>
                        <a:rPr lang="en-US" sz="2000" dirty="0" smtClean="0"/>
                        <a:t>DIGITAL OUT(DO)</a:t>
                      </a:r>
                      <a:endParaRPr lang="en-US" sz="2000" dirty="0"/>
                    </a:p>
                  </a:txBody>
                  <a:tcPr/>
                </a:tc>
                <a:tc>
                  <a:txBody>
                    <a:bodyPr/>
                    <a:lstStyle/>
                    <a:p>
                      <a:pPr algn="ctr"/>
                      <a:r>
                        <a:rPr lang="en-US" sz="2000" kern="1200" dirty="0" smtClean="0">
                          <a:solidFill>
                            <a:schemeClr val="dk1"/>
                          </a:solidFill>
                          <a:latin typeface="+mn-lt"/>
                          <a:ea typeface="+mn-ea"/>
                          <a:cs typeface="+mn-cs"/>
                        </a:rPr>
                        <a:t>You can also use this sensor to get digital output from this pin, by setting a threshold value using the potentiometer</a:t>
                      </a:r>
                      <a:endParaRPr lang="en-US" sz="2000" dirty="0"/>
                    </a:p>
                  </a:txBody>
                  <a:tcPr/>
                </a:tc>
              </a:tr>
              <a:tr h="370840">
                <a:tc>
                  <a:txBody>
                    <a:bodyPr/>
                    <a:lstStyle/>
                    <a:p>
                      <a:pPr algn="ctr"/>
                      <a:r>
                        <a:rPr lang="en-US" sz="2000" dirty="0" smtClean="0"/>
                        <a:t>ANALOG OUT(AO)</a:t>
                      </a:r>
                      <a:endParaRPr lang="en-US" sz="2000" dirty="0"/>
                    </a:p>
                  </a:txBody>
                  <a:tcPr/>
                </a:tc>
                <a:tc>
                  <a:txBody>
                    <a:bodyPr/>
                    <a:lstStyle/>
                    <a:p>
                      <a:pPr algn="ctr"/>
                      <a:r>
                        <a:rPr lang="en-US" sz="2000" kern="1200" dirty="0" smtClean="0">
                          <a:solidFill>
                            <a:schemeClr val="dk1"/>
                          </a:solidFill>
                          <a:latin typeface="+mn-lt"/>
                          <a:ea typeface="+mn-ea"/>
                          <a:cs typeface="+mn-cs"/>
                        </a:rPr>
                        <a:t>This pin outputs 0-5V analog voltage based on the intensity of the gas</a:t>
                      </a:r>
                      <a:endParaRPr lang="en-US" sz="2000" dirty="0"/>
                    </a:p>
                  </a:txBody>
                  <a:tcPr/>
                </a:tc>
              </a:tr>
            </a:tbl>
          </a:graphicData>
        </a:graphic>
      </p:graphicFrame>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886700" cy="1325563"/>
          </a:xfrm>
        </p:spPr>
        <p:txBody>
          <a:bodyPr>
            <a:normAutofit/>
          </a:bodyPr>
          <a:lstStyle/>
          <a:p>
            <a:r>
              <a:rPr lang="en-US" sz="2400" b="1" dirty="0" smtClean="0">
                <a:solidFill>
                  <a:schemeClr val="accent5">
                    <a:lumMod val="75000"/>
                  </a:schemeClr>
                </a:solidFill>
              </a:rPr>
              <a:t>MQ-3 INTERFACING WITH ARDUINO UNO</a:t>
            </a:r>
            <a:endParaRPr lang="en-US" sz="2400" b="1" dirty="0">
              <a:solidFill>
                <a:schemeClr val="accent5">
                  <a:lumMod val="75000"/>
                </a:schemeClr>
              </a:solidFill>
            </a:endParaRPr>
          </a:p>
        </p:txBody>
      </p:sp>
      <p:graphicFrame>
        <p:nvGraphicFramePr>
          <p:cNvPr id="4" name="Content Placeholder 3"/>
          <p:cNvGraphicFramePr>
            <a:graphicFrameLocks noGrp="1"/>
          </p:cNvGraphicFramePr>
          <p:nvPr>
            <p:ph idx="1"/>
          </p:nvPr>
        </p:nvGraphicFramePr>
        <p:xfrm>
          <a:off x="381000" y="1447800"/>
          <a:ext cx="8039100" cy="3429000"/>
        </p:xfrm>
        <a:graphic>
          <a:graphicData uri="http://schemas.openxmlformats.org/drawingml/2006/table">
            <a:tbl>
              <a:tblPr firstRow="1" bandRow="1">
                <a:tableStyleId>{5C22544A-7EE6-4342-B048-85BDC9FD1C3A}</a:tableStyleId>
              </a:tblPr>
              <a:tblGrid>
                <a:gridCol w="4019550"/>
                <a:gridCol w="4019550"/>
              </a:tblGrid>
              <a:tr h="685800">
                <a:tc>
                  <a:txBody>
                    <a:bodyPr/>
                    <a:lstStyle/>
                    <a:p>
                      <a:pPr algn="ctr"/>
                      <a:r>
                        <a:rPr lang="en-US" sz="3200" dirty="0" smtClean="0"/>
                        <a:t>MQ-3 SENSOR</a:t>
                      </a:r>
                      <a:endParaRPr lang="en-US" sz="3200" dirty="0"/>
                    </a:p>
                  </a:txBody>
                  <a:tcPr/>
                </a:tc>
                <a:tc>
                  <a:txBody>
                    <a:bodyPr/>
                    <a:lstStyle/>
                    <a:p>
                      <a:pPr algn="ctr"/>
                      <a:r>
                        <a:rPr lang="en-US" sz="3200" dirty="0" smtClean="0"/>
                        <a:t>ARDUINO UO</a:t>
                      </a:r>
                      <a:endParaRPr lang="en-US" sz="3200" dirty="0"/>
                    </a:p>
                  </a:txBody>
                  <a:tcPr/>
                </a:tc>
              </a:tr>
              <a:tr h="685800">
                <a:tc>
                  <a:txBody>
                    <a:bodyPr/>
                    <a:lstStyle/>
                    <a:p>
                      <a:pPr algn="ctr"/>
                      <a:r>
                        <a:rPr lang="en-US" sz="3200" dirty="0" smtClean="0"/>
                        <a:t>VCC</a:t>
                      </a:r>
                      <a:endParaRPr lang="en-US" sz="3200" dirty="0"/>
                    </a:p>
                  </a:txBody>
                  <a:tcPr/>
                </a:tc>
                <a:tc>
                  <a:txBody>
                    <a:bodyPr/>
                    <a:lstStyle/>
                    <a:p>
                      <a:pPr algn="ctr"/>
                      <a:r>
                        <a:rPr lang="en-US" sz="3200" dirty="0" smtClean="0"/>
                        <a:t>+5V</a:t>
                      </a:r>
                      <a:endParaRPr lang="en-US" sz="3200" dirty="0"/>
                    </a:p>
                  </a:txBody>
                  <a:tcPr/>
                </a:tc>
              </a:tr>
              <a:tr h="685800">
                <a:tc>
                  <a:txBody>
                    <a:bodyPr/>
                    <a:lstStyle/>
                    <a:p>
                      <a:pPr algn="ctr"/>
                      <a:r>
                        <a:rPr lang="en-US" sz="3200" dirty="0" smtClean="0"/>
                        <a:t>GND</a:t>
                      </a:r>
                      <a:endParaRPr lang="en-US" sz="3200" dirty="0"/>
                    </a:p>
                  </a:txBody>
                  <a:tcPr/>
                </a:tc>
                <a:tc>
                  <a:txBody>
                    <a:bodyPr/>
                    <a:lstStyle/>
                    <a:p>
                      <a:pPr algn="ctr"/>
                      <a:r>
                        <a:rPr lang="en-US" sz="3200" dirty="0" smtClean="0"/>
                        <a:t>GND</a:t>
                      </a:r>
                      <a:endParaRPr lang="en-US" sz="3200" dirty="0"/>
                    </a:p>
                  </a:txBody>
                  <a:tcPr/>
                </a:tc>
              </a:tr>
              <a:tr h="685800">
                <a:tc>
                  <a:txBody>
                    <a:bodyPr/>
                    <a:lstStyle/>
                    <a:p>
                      <a:pPr algn="ctr"/>
                      <a:r>
                        <a:rPr lang="en-US" sz="3200" dirty="0" smtClean="0"/>
                        <a:t>ANALOG</a:t>
                      </a:r>
                      <a:r>
                        <a:rPr lang="en-US" sz="3200" baseline="0" dirty="0" smtClean="0"/>
                        <a:t> OUT</a:t>
                      </a:r>
                      <a:endParaRPr lang="en-US" sz="3200" dirty="0"/>
                    </a:p>
                  </a:txBody>
                  <a:tcPr/>
                </a:tc>
                <a:tc>
                  <a:txBody>
                    <a:bodyPr/>
                    <a:lstStyle/>
                    <a:p>
                      <a:pPr algn="ctr"/>
                      <a:r>
                        <a:rPr lang="en-US" sz="3200" dirty="0" smtClean="0"/>
                        <a:t>AO</a:t>
                      </a:r>
                      <a:endParaRPr lang="en-US" sz="3200" dirty="0"/>
                    </a:p>
                  </a:txBody>
                  <a:tcPr/>
                </a:tc>
              </a:tr>
              <a:tr h="685800">
                <a:tc>
                  <a:txBody>
                    <a:bodyPr/>
                    <a:lstStyle/>
                    <a:p>
                      <a:pPr algn="ctr"/>
                      <a:r>
                        <a:rPr lang="en-US" sz="3200" dirty="0" smtClean="0"/>
                        <a:t>DIGITAL</a:t>
                      </a:r>
                      <a:r>
                        <a:rPr lang="en-US" sz="3200" baseline="0" dirty="0" smtClean="0"/>
                        <a:t> OUT</a:t>
                      </a:r>
                      <a:endParaRPr lang="en-US" sz="3200" dirty="0"/>
                    </a:p>
                  </a:txBody>
                  <a:tcPr/>
                </a:tc>
                <a:tc>
                  <a:txBody>
                    <a:bodyPr/>
                    <a:lstStyle/>
                    <a:p>
                      <a:pPr algn="ctr"/>
                      <a:r>
                        <a:rPr lang="en-US" sz="3200" dirty="0" smtClean="0"/>
                        <a:t>NOT</a:t>
                      </a:r>
                      <a:r>
                        <a:rPr lang="en-US" sz="3200" baseline="0" dirty="0" smtClean="0"/>
                        <a:t> CONNECTED</a:t>
                      </a:r>
                      <a:endParaRPr lang="en-US" sz="3200" dirty="0"/>
                    </a:p>
                  </a:txBody>
                  <a:tcPr/>
                </a:tc>
              </a:tr>
            </a:tbl>
          </a:graphicData>
        </a:graphic>
      </p:graphicFrame>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886700" cy="1325563"/>
          </a:xfrm>
        </p:spPr>
        <p:txBody>
          <a:bodyPr>
            <a:normAutofit/>
          </a:bodyPr>
          <a:lstStyle/>
          <a:p>
            <a:r>
              <a:rPr lang="en-US" sz="2400" b="1" dirty="0" smtClean="0">
                <a:solidFill>
                  <a:schemeClr val="accent5">
                    <a:lumMod val="75000"/>
                  </a:schemeClr>
                </a:solidFill>
              </a:rPr>
              <a:t>GSM800C MODULE</a:t>
            </a:r>
            <a:endParaRPr lang="en-US" sz="2400" b="1" dirty="0">
              <a:solidFill>
                <a:schemeClr val="accent5">
                  <a:lumMod val="75000"/>
                </a:schemeClr>
              </a:solidFill>
            </a:endParaRPr>
          </a:p>
        </p:txBody>
      </p:sp>
      <p:sp>
        <p:nvSpPr>
          <p:cNvPr id="5" name="Content Placeholder 4"/>
          <p:cNvSpPr>
            <a:spLocks noGrp="1"/>
          </p:cNvSpPr>
          <p:nvPr>
            <p:ph idx="1"/>
          </p:nvPr>
        </p:nvSpPr>
        <p:spPr>
          <a:xfrm>
            <a:off x="304800" y="914400"/>
            <a:ext cx="7924800" cy="5638800"/>
          </a:xfrm>
        </p:spPr>
        <p:txBody>
          <a:bodyPr>
            <a:normAutofit/>
          </a:bodyPr>
          <a:lstStyle/>
          <a:p>
            <a:pPr>
              <a:buFont typeface="Wingdings" pitchFamily="2" charset="2"/>
              <a:buChar char="§"/>
            </a:pPr>
            <a:r>
              <a:rPr lang="en-US" dirty="0" smtClean="0"/>
              <a:t> </a:t>
            </a:r>
            <a:r>
              <a:rPr lang="en-US" sz="1800" dirty="0" smtClean="0"/>
              <a:t>GSM </a:t>
            </a:r>
            <a:r>
              <a:rPr lang="en-US" sz="1800" dirty="0" smtClean="0"/>
              <a:t>SIM800C Modem with Antenna Module’s baud rate is configurable from 9600-115200 through AT command. The GSM GPRS Modem is having internal TCP/IP stack to enable you to connect with the internet via GPRS. It is suitable for SMS, Voice as well as DATA transfer applications in the M2M interface</a:t>
            </a:r>
            <a:r>
              <a:rPr lang="en-US" sz="1800" dirty="0" smtClean="0"/>
              <a:t>.</a:t>
            </a:r>
          </a:p>
          <a:p>
            <a:pPr>
              <a:buFont typeface="Wingdings" pitchFamily="2" charset="2"/>
              <a:buChar char="§"/>
            </a:pPr>
            <a:r>
              <a:rPr lang="en-US" sz="1800" dirty="0" smtClean="0"/>
              <a:t>The Modem is built with Quad-Band GSM/GPRS engine-SIM800C from SIMCOM, works on frequencies 850/ 900/ 1800/ 1900 </a:t>
            </a:r>
            <a:r>
              <a:rPr lang="en-US" sz="1800" dirty="0" err="1" smtClean="0"/>
              <a:t>MHz.</a:t>
            </a:r>
            <a:r>
              <a:rPr lang="en-US" sz="1800" dirty="0" smtClean="0"/>
              <a:t> The Modem is populated with DB9 Female connector so as to directly connect with computer or other RS232 Compatible devices. MAX3232 from MAXIM Semiconductor is used for the RS232 Level conversion</a:t>
            </a:r>
            <a:r>
              <a:rPr lang="en-US" sz="1800" dirty="0" smtClean="0"/>
              <a:t>.</a:t>
            </a:r>
          </a:p>
          <a:p>
            <a:pPr>
              <a:buNone/>
            </a:pPr>
            <a:endParaRPr lang="en-US" dirty="0" smtClean="0"/>
          </a:p>
          <a:p>
            <a:pPr>
              <a:buNone/>
            </a:pPr>
            <a:r>
              <a:rPr lang="en-US" b="1" dirty="0" smtClean="0"/>
              <a:t/>
            </a:r>
            <a:br>
              <a:rPr lang="en-US" b="1" dirty="0" smtClean="0"/>
            </a:br>
            <a:r>
              <a:rPr lang="en-US" b="1" dirty="0" smtClean="0"/>
              <a:t/>
            </a:r>
            <a:br>
              <a:rPr lang="en-US" b="1" dirty="0" smtClean="0"/>
            </a:br>
            <a:endParaRPr lang="en-US" dirty="0"/>
          </a:p>
        </p:txBody>
      </p:sp>
      <p:pic>
        <p:nvPicPr>
          <p:cNvPr id="6" name="Picture 5" descr="SIM800A-Quad-Band-GSMGPRS-Module-with-RS232-Interface-2.jpg"/>
          <p:cNvPicPr>
            <a:picLocks noChangeAspect="1"/>
          </p:cNvPicPr>
          <p:nvPr/>
        </p:nvPicPr>
        <p:blipFill>
          <a:blip r:embed="rId2" cstate="print"/>
          <a:stretch>
            <a:fillRect/>
          </a:stretch>
        </p:blipFill>
        <p:spPr>
          <a:xfrm>
            <a:off x="3200400" y="4267200"/>
            <a:ext cx="2565400" cy="2184400"/>
          </a:xfrm>
          <a:prstGeom prst="rect">
            <a:avLst/>
          </a:prstGeom>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7886700" cy="1325563"/>
          </a:xfrm>
        </p:spPr>
        <p:txBody>
          <a:bodyPr>
            <a:normAutofit/>
          </a:bodyPr>
          <a:lstStyle/>
          <a:p>
            <a:r>
              <a:rPr lang="en-US" sz="2400" b="1" dirty="0" smtClean="0">
                <a:solidFill>
                  <a:schemeClr val="accent5">
                    <a:lumMod val="75000"/>
                  </a:schemeClr>
                </a:solidFill>
              </a:rPr>
              <a:t>FEATURES OF GSM800C MODULE</a:t>
            </a:r>
            <a:endParaRPr lang="en-US" sz="2400" b="1" dirty="0">
              <a:solidFill>
                <a:schemeClr val="accent5">
                  <a:lumMod val="75000"/>
                </a:schemeClr>
              </a:solidFill>
            </a:endParaRPr>
          </a:p>
        </p:txBody>
      </p:sp>
      <p:sp>
        <p:nvSpPr>
          <p:cNvPr id="5" name="Content Placeholder 4"/>
          <p:cNvSpPr>
            <a:spLocks noGrp="1"/>
          </p:cNvSpPr>
          <p:nvPr>
            <p:ph idx="1"/>
          </p:nvPr>
        </p:nvSpPr>
        <p:spPr>
          <a:xfrm>
            <a:off x="381000" y="1295400"/>
            <a:ext cx="7886700" cy="4876800"/>
          </a:xfrm>
        </p:spPr>
        <p:txBody>
          <a:bodyPr>
            <a:normAutofit/>
          </a:bodyPr>
          <a:lstStyle/>
          <a:p>
            <a:pPr lvl="0"/>
            <a:r>
              <a:rPr lang="en-US" sz="1800" dirty="0" smtClean="0"/>
              <a:t>Raspberry Pi connectivity, compatible with Raspberry Pi 2B/3B/3B+/Zero/Zero W </a:t>
            </a:r>
          </a:p>
          <a:p>
            <a:pPr lvl="0"/>
            <a:r>
              <a:rPr lang="en-US" sz="1800" dirty="0" smtClean="0"/>
              <a:t>Supports SMS, GPRS, DTMF, HTTP, FTP, MMS, email, etc. </a:t>
            </a:r>
          </a:p>
          <a:p>
            <a:pPr lvl="0"/>
            <a:r>
              <a:rPr lang="en-US" sz="1800" dirty="0" smtClean="0"/>
              <a:t>Bluetooth 3.0, supports data transferring through Bluetooth </a:t>
            </a:r>
          </a:p>
          <a:p>
            <a:pPr lvl="0"/>
            <a:r>
              <a:rPr lang="en-US" sz="1800" dirty="0" smtClean="0"/>
              <a:t>2x LEDs for indicating the module working status </a:t>
            </a:r>
          </a:p>
          <a:p>
            <a:pPr lvl="0"/>
            <a:r>
              <a:rPr lang="en-US" sz="1800" dirty="0" smtClean="0"/>
              <a:t>SIM card slot for 1.8V/3V SIM card </a:t>
            </a:r>
          </a:p>
          <a:p>
            <a:pPr lvl="0"/>
            <a:r>
              <a:rPr lang="en-US" sz="1800" dirty="0" err="1" smtClean="0"/>
              <a:t>Baudrate</a:t>
            </a:r>
            <a:r>
              <a:rPr lang="en-US" sz="1800" dirty="0" smtClean="0"/>
              <a:t> auto detection (1200bps ~115200bps) </a:t>
            </a:r>
          </a:p>
          <a:p>
            <a:pPr lvl="0"/>
            <a:r>
              <a:rPr lang="en-US" sz="1800" dirty="0" smtClean="0"/>
              <a:t>Control via AT commands     </a:t>
            </a:r>
          </a:p>
          <a:p>
            <a:pPr lvl="0"/>
            <a:r>
              <a:rPr lang="en-US" sz="1800" dirty="0" smtClean="0"/>
              <a:t>Supports SIM application toolkit: GSM 11.14 Release 99 </a:t>
            </a:r>
          </a:p>
          <a:p>
            <a:r>
              <a:rPr lang="en-US" sz="1800" dirty="0" smtClean="0"/>
              <a:t>Comes with development resources</a:t>
            </a:r>
            <a:endParaRPr lang="en-US" sz="1800" dirty="0"/>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7886700" cy="5410200"/>
          </a:xfrm>
        </p:spPr>
        <p:txBody>
          <a:bodyPr>
            <a:normAutofit/>
          </a:bodyPr>
          <a:lstStyle/>
          <a:p>
            <a:r>
              <a:rPr lang="en-US" dirty="0" smtClean="0"/>
              <a:t>What is GPS?</a:t>
            </a:r>
          </a:p>
          <a:p>
            <a:r>
              <a:rPr lang="en-US" dirty="0" smtClean="0"/>
              <a:t>How GPS work?</a:t>
            </a:r>
          </a:p>
          <a:p>
            <a:r>
              <a:rPr lang="en-US" dirty="0" smtClean="0"/>
              <a:t>What is GSM?</a:t>
            </a:r>
          </a:p>
          <a:p>
            <a:r>
              <a:rPr lang="en-US" dirty="0" smtClean="0"/>
              <a:t> architecture of GSM</a:t>
            </a:r>
          </a:p>
          <a:p>
            <a:r>
              <a:rPr lang="en-US" dirty="0" smtClean="0"/>
              <a:t>Project overview</a:t>
            </a:r>
            <a:endParaRPr lang="en-US" dirty="0" smtClean="0"/>
          </a:p>
          <a:p>
            <a:r>
              <a:rPr lang="en-US" dirty="0" smtClean="0"/>
              <a:t>Block </a:t>
            </a:r>
            <a:r>
              <a:rPr lang="en-US" dirty="0" smtClean="0"/>
              <a:t>diagram</a:t>
            </a:r>
          </a:p>
          <a:p>
            <a:r>
              <a:rPr lang="en-US" dirty="0" smtClean="0"/>
              <a:t>Circuit diagram</a:t>
            </a:r>
            <a:endParaRPr lang="en-US" dirty="0" smtClean="0"/>
          </a:p>
          <a:p>
            <a:r>
              <a:rPr lang="en-US" dirty="0" smtClean="0"/>
              <a:t>Arduino </a:t>
            </a:r>
            <a:r>
              <a:rPr lang="en-US" dirty="0" err="1" smtClean="0"/>
              <a:t>uno</a:t>
            </a:r>
            <a:endParaRPr lang="en-US" dirty="0" smtClean="0"/>
          </a:p>
          <a:p>
            <a:r>
              <a:rPr lang="en-US" dirty="0" smtClean="0"/>
              <a:t>Features of Arduino </a:t>
            </a:r>
            <a:r>
              <a:rPr lang="en-US" dirty="0" err="1" smtClean="0"/>
              <a:t>uno</a:t>
            </a:r>
            <a:endParaRPr lang="en-US" dirty="0" smtClean="0"/>
          </a:p>
          <a:p>
            <a:r>
              <a:rPr lang="en-US" dirty="0" smtClean="0"/>
              <a:t>Pin diagram of atmega328</a:t>
            </a:r>
            <a:endParaRPr lang="en-US" dirty="0" smtClean="0"/>
          </a:p>
          <a:p>
            <a:r>
              <a:rPr lang="en-US" dirty="0" smtClean="0"/>
              <a:t>MQ-3 sensor</a:t>
            </a:r>
          </a:p>
          <a:p>
            <a:r>
              <a:rPr lang="en-US" dirty="0" smtClean="0"/>
              <a:t>Features of MQ-3 </a:t>
            </a:r>
            <a:r>
              <a:rPr lang="en-US" dirty="0" smtClean="0"/>
              <a:t>sensor</a:t>
            </a:r>
          </a:p>
          <a:p>
            <a:r>
              <a:rPr lang="en-US" dirty="0" smtClean="0"/>
              <a:t>Pin description of MQ-3 sensor</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Title 3"/>
          <p:cNvSpPr>
            <a:spLocks noGrp="1"/>
          </p:cNvSpPr>
          <p:nvPr>
            <p:ph type="title"/>
          </p:nvPr>
        </p:nvSpPr>
        <p:spPr>
          <a:xfrm>
            <a:off x="152400" y="152400"/>
            <a:ext cx="7886700" cy="1325563"/>
          </a:xfrm>
        </p:spPr>
        <p:txBody>
          <a:bodyPr>
            <a:normAutofit/>
          </a:bodyPr>
          <a:lstStyle/>
          <a:p>
            <a:r>
              <a:rPr lang="en-US" sz="2400" b="1" dirty="0" smtClean="0">
                <a:solidFill>
                  <a:schemeClr val="accent5">
                    <a:lumMod val="75000"/>
                  </a:schemeClr>
                </a:solidFill>
              </a:rPr>
              <a:t>PRESENTATION OUTLINE</a:t>
            </a:r>
            <a:endParaRPr lang="en-US" sz="2400" b="1" dirty="0">
              <a:solidFill>
                <a:schemeClr val="accent5">
                  <a:lumMod val="75000"/>
                </a:schemeClr>
              </a:solidFill>
            </a:endParaRP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886700" cy="1325563"/>
          </a:xfrm>
        </p:spPr>
        <p:txBody>
          <a:bodyPr>
            <a:normAutofit/>
          </a:bodyPr>
          <a:lstStyle/>
          <a:p>
            <a:r>
              <a:rPr lang="en-US" sz="2400" b="1" dirty="0" smtClean="0">
                <a:solidFill>
                  <a:schemeClr val="accent5">
                    <a:lumMod val="75000"/>
                  </a:schemeClr>
                </a:solidFill>
              </a:rPr>
              <a:t>EYE BLINK SENSOR</a:t>
            </a:r>
            <a:endParaRPr lang="en-US" sz="2400" b="1" dirty="0">
              <a:solidFill>
                <a:schemeClr val="accent5">
                  <a:lumMod val="75000"/>
                </a:schemeClr>
              </a:solidFill>
            </a:endParaRPr>
          </a:p>
        </p:txBody>
      </p:sp>
      <p:sp>
        <p:nvSpPr>
          <p:cNvPr id="3" name="Content Placeholder 2"/>
          <p:cNvSpPr>
            <a:spLocks noGrp="1"/>
          </p:cNvSpPr>
          <p:nvPr>
            <p:ph idx="1"/>
          </p:nvPr>
        </p:nvSpPr>
        <p:spPr>
          <a:xfrm>
            <a:off x="381000" y="990600"/>
            <a:ext cx="7886700" cy="5410200"/>
          </a:xfrm>
        </p:spPr>
        <p:txBody>
          <a:bodyPr/>
          <a:lstStyle/>
          <a:p>
            <a:r>
              <a:rPr lang="en-US" sz="1600" dirty="0" smtClean="0"/>
              <a:t>Infrared sensor is a measure to give input signal to the system for defining the working of the whole system. An IR sensor consists of two parts: IR transmitter and IR receiver. IR Transmitter is also one type of LED uses to emit infrared rays similarly at receiving side the IR Receiver uses to receive the IR rays transmitted by IR transmitter and both IR transmitter and receiver should be placed within a line. </a:t>
            </a:r>
          </a:p>
          <a:p>
            <a:r>
              <a:rPr lang="en-US" sz="1600" dirty="0" smtClean="0"/>
              <a:t>IR Sensors operate by detecting bounced infrared light. The LTE4208 IR emitter is the source of the infrared light and bounced light intensity is detected by the LTR4206 phototransistor. The variation in current is put into a comparator (composed of the LM358 and the 10k </a:t>
            </a:r>
            <a:r>
              <a:rPr lang="en-US" sz="1600" dirty="0" err="1" smtClean="0"/>
              <a:t>trimpot</a:t>
            </a:r>
            <a:r>
              <a:rPr lang="en-US" sz="1600" dirty="0" smtClean="0"/>
              <a:t>), which will raise the signal to the MCU.</a:t>
            </a:r>
          </a:p>
          <a:p>
            <a:endParaRPr lang="en-US" dirty="0"/>
          </a:p>
        </p:txBody>
      </p:sp>
      <p:pic>
        <p:nvPicPr>
          <p:cNvPr id="4" name="Picture 3" descr="Picture1.png"/>
          <p:cNvPicPr>
            <a:picLocks noChangeAspect="1"/>
          </p:cNvPicPr>
          <p:nvPr/>
        </p:nvPicPr>
        <p:blipFill>
          <a:blip r:embed="rId2" cstate="print"/>
          <a:stretch>
            <a:fillRect/>
          </a:stretch>
        </p:blipFill>
        <p:spPr>
          <a:xfrm>
            <a:off x="2362200" y="3429000"/>
            <a:ext cx="3886200" cy="2777258"/>
          </a:xfrm>
          <a:prstGeom prst="rect">
            <a:avLst/>
          </a:prstGeom>
        </p:spPr>
      </p:pic>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886700" cy="1325563"/>
          </a:xfrm>
        </p:spPr>
        <p:txBody>
          <a:bodyPr>
            <a:normAutofit/>
          </a:bodyPr>
          <a:lstStyle/>
          <a:p>
            <a:r>
              <a:rPr lang="en-US" sz="2400" b="1" dirty="0" smtClean="0">
                <a:solidFill>
                  <a:schemeClr val="accent5">
                    <a:lumMod val="75000"/>
                  </a:schemeClr>
                </a:solidFill>
              </a:rPr>
              <a:t>TCRT5000 </a:t>
            </a:r>
            <a:endParaRPr lang="en-US" sz="2400" b="1" dirty="0">
              <a:solidFill>
                <a:schemeClr val="accent5">
                  <a:lumMod val="75000"/>
                </a:schemeClr>
              </a:solidFill>
            </a:endParaRPr>
          </a:p>
        </p:txBody>
      </p:sp>
      <p:sp>
        <p:nvSpPr>
          <p:cNvPr id="3" name="Content Placeholder 2"/>
          <p:cNvSpPr>
            <a:spLocks noGrp="1"/>
          </p:cNvSpPr>
          <p:nvPr>
            <p:ph idx="1"/>
          </p:nvPr>
        </p:nvSpPr>
        <p:spPr>
          <a:xfrm>
            <a:off x="228600" y="1143000"/>
            <a:ext cx="8134350" cy="5715000"/>
          </a:xfrm>
        </p:spPr>
        <p:txBody>
          <a:bodyPr>
            <a:normAutofit fontScale="92500" lnSpcReduction="20000"/>
          </a:bodyPr>
          <a:lstStyle/>
          <a:p>
            <a:r>
              <a:rPr lang="en-US" sz="1900" dirty="0" smtClean="0"/>
              <a:t>The TCRT5000 and TCRT5000L are reflective sensors which include an infrared emitter and phototransistor in a leaded package which blocks visible light. The package includes two mounting clips. TCRT5000L is the long lead version.</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sz="2800" dirty="0" smtClean="0"/>
          </a:p>
          <a:p>
            <a:pPr>
              <a:buNone/>
            </a:pPr>
            <a:r>
              <a:rPr lang="en-US" sz="1900" dirty="0" smtClean="0"/>
              <a:t>FEATURES OF TCRT:</a:t>
            </a:r>
          </a:p>
          <a:p>
            <a:r>
              <a:rPr lang="en-US" sz="1900" dirty="0" smtClean="0"/>
              <a:t>Package type: leaded</a:t>
            </a:r>
          </a:p>
          <a:p>
            <a:r>
              <a:rPr lang="en-US" sz="1900" dirty="0" smtClean="0"/>
              <a:t>• Detector type: phototransistor</a:t>
            </a:r>
          </a:p>
          <a:p>
            <a:r>
              <a:rPr lang="en-US" sz="1900" dirty="0" smtClean="0"/>
              <a:t>• Dimensions (L x W x H in mm): 10.2 x 5.8 x 7</a:t>
            </a:r>
          </a:p>
          <a:p>
            <a:r>
              <a:rPr lang="en-US" sz="1900" dirty="0" smtClean="0"/>
              <a:t>• Peak operating distance: 2.5 mm</a:t>
            </a:r>
          </a:p>
          <a:p>
            <a:r>
              <a:rPr lang="en-US" sz="1900" dirty="0" smtClean="0"/>
              <a:t>• Operating range within &gt; 20 % relative collector</a:t>
            </a:r>
          </a:p>
          <a:p>
            <a:r>
              <a:rPr lang="en-US" sz="1900" dirty="0" smtClean="0"/>
              <a:t>Current: 0.2 mm to 15 mm</a:t>
            </a:r>
          </a:p>
          <a:p>
            <a:r>
              <a:rPr lang="en-US" sz="1900" dirty="0" smtClean="0"/>
              <a:t>• Typical output current under test: IC = 1 </a:t>
            </a:r>
            <a:r>
              <a:rPr lang="en-US" sz="1900" dirty="0" err="1" smtClean="0"/>
              <a:t>mA</a:t>
            </a:r>
            <a:endParaRPr lang="en-US" sz="1900" dirty="0" smtClean="0"/>
          </a:p>
          <a:p>
            <a:r>
              <a:rPr lang="en-US" sz="1900" dirty="0" smtClean="0"/>
              <a:t>• Daylight blocking filter</a:t>
            </a:r>
          </a:p>
          <a:p>
            <a:r>
              <a:rPr lang="en-US" sz="1900" dirty="0" smtClean="0"/>
              <a:t>• Emitter wavelength: 950 nm</a:t>
            </a:r>
          </a:p>
          <a:p>
            <a:pPr>
              <a:buNone/>
            </a:pPr>
            <a:endParaRPr lang="en-US" sz="2800" dirty="0" smtClean="0"/>
          </a:p>
          <a:p>
            <a:pPr>
              <a:buNone/>
            </a:pPr>
            <a:endParaRPr lang="en-US" sz="2800" dirty="0"/>
          </a:p>
        </p:txBody>
      </p:sp>
      <p:pic>
        <p:nvPicPr>
          <p:cNvPr id="4" name="Picture 3" descr="TCRT.png"/>
          <p:cNvPicPr>
            <a:picLocks noChangeAspect="1"/>
          </p:cNvPicPr>
          <p:nvPr/>
        </p:nvPicPr>
        <p:blipFill>
          <a:blip r:embed="rId2" cstate="print"/>
          <a:stretch>
            <a:fillRect/>
          </a:stretch>
        </p:blipFill>
        <p:spPr>
          <a:xfrm>
            <a:off x="3429000" y="1752600"/>
            <a:ext cx="1891146" cy="1600200"/>
          </a:xfrm>
          <a:prstGeom prst="rect">
            <a:avLst/>
          </a:prstGeom>
        </p:spPr>
      </p:pic>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886700" cy="1325563"/>
          </a:xfrm>
        </p:spPr>
        <p:txBody>
          <a:bodyPr>
            <a:normAutofit/>
          </a:bodyPr>
          <a:lstStyle/>
          <a:p>
            <a:r>
              <a:rPr lang="en-US" sz="2400" b="1" dirty="0" smtClean="0">
                <a:solidFill>
                  <a:schemeClr val="accent5">
                    <a:lumMod val="75000"/>
                  </a:schemeClr>
                </a:solidFill>
              </a:rPr>
              <a:t>OUTPUT OF PROTEUS SIMULATION</a:t>
            </a:r>
            <a:endParaRPr lang="en-US" sz="2400" b="1" dirty="0">
              <a:solidFill>
                <a:schemeClr val="accent5">
                  <a:lumMod val="75000"/>
                </a:schemeClr>
              </a:solidFill>
            </a:endParaRPr>
          </a:p>
        </p:txBody>
      </p:sp>
      <p:pic>
        <p:nvPicPr>
          <p:cNvPr id="4" name="Content Placeholder 3" descr="STEP6.png"/>
          <p:cNvPicPr>
            <a:picLocks noGrp="1" noChangeAspect="1"/>
          </p:cNvPicPr>
          <p:nvPr>
            <p:ph idx="1"/>
          </p:nvPr>
        </p:nvPicPr>
        <p:blipFill>
          <a:blip r:embed="rId2" cstate="print"/>
          <a:stretch>
            <a:fillRect/>
          </a:stretch>
        </p:blipFill>
        <p:spPr>
          <a:xfrm>
            <a:off x="304800" y="1219200"/>
            <a:ext cx="8398934" cy="4724400"/>
          </a:xfrm>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886700" cy="1325563"/>
          </a:xfrm>
        </p:spPr>
        <p:txBody>
          <a:bodyPr>
            <a:normAutofit/>
          </a:bodyPr>
          <a:lstStyle/>
          <a:p>
            <a:r>
              <a:rPr lang="en-US" sz="2400" b="1" dirty="0" smtClean="0">
                <a:solidFill>
                  <a:schemeClr val="accent5">
                    <a:lumMod val="75000"/>
                  </a:schemeClr>
                </a:solidFill>
              </a:rPr>
              <a:t>HARDWARE OUTPUT</a:t>
            </a:r>
            <a:endParaRPr lang="en-US" sz="2400" b="1" dirty="0">
              <a:solidFill>
                <a:schemeClr val="accent5">
                  <a:lumMod val="75000"/>
                </a:schemeClr>
              </a:solidFill>
            </a:endParaRPr>
          </a:p>
        </p:txBody>
      </p:sp>
      <p:sp>
        <p:nvSpPr>
          <p:cNvPr id="3" name="Content Placeholder 2"/>
          <p:cNvSpPr>
            <a:spLocks noGrp="1"/>
          </p:cNvSpPr>
          <p:nvPr>
            <p:ph idx="1"/>
          </p:nvPr>
        </p:nvSpPr>
        <p:spPr>
          <a:xfrm>
            <a:off x="228600" y="838200"/>
            <a:ext cx="7886700" cy="5791200"/>
          </a:xfrm>
        </p:spPr>
        <p:txBody>
          <a:bodyPr/>
          <a:lstStyle/>
          <a:p>
            <a:r>
              <a:rPr lang="en-US" sz="1600" dirty="0" smtClean="0"/>
              <a:t>LCD OUTPUT</a:t>
            </a:r>
          </a:p>
          <a:p>
            <a:pPr>
              <a:buNone/>
            </a:pPr>
            <a:r>
              <a:rPr lang="en-US" sz="1600" dirty="0" smtClean="0"/>
              <a:t> OUTPUT 1-</a:t>
            </a:r>
            <a:r>
              <a:rPr lang="en-US" sz="1600" dirty="0" smtClean="0"/>
              <a:t>WHEN EYE BLINKS 10 TIMES AND ALCOHOL LEVEL </a:t>
            </a:r>
            <a:r>
              <a:rPr lang="en-US" sz="1600" dirty="0" smtClean="0"/>
              <a:t>NORMAL</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1600" dirty="0" smtClean="0"/>
              <a:t>OUTPUT 2-</a:t>
            </a:r>
            <a:r>
              <a:rPr lang="en-US" sz="1600" dirty="0" smtClean="0"/>
              <a:t>WHEN ALCOHOL LEVEL </a:t>
            </a:r>
            <a:r>
              <a:rPr lang="en-US" sz="1600" dirty="0" smtClean="0"/>
              <a:t>HIGH</a:t>
            </a:r>
          </a:p>
          <a:p>
            <a:pPr>
              <a:buNone/>
            </a:pPr>
            <a:r>
              <a:rPr lang="en-US" dirty="0" smtClean="0"/>
              <a:t> </a:t>
            </a:r>
          </a:p>
          <a:p>
            <a:pPr>
              <a:buNone/>
            </a:pPr>
            <a:r>
              <a:rPr lang="en-US" dirty="0" smtClean="0"/>
              <a:t> </a:t>
            </a:r>
          </a:p>
          <a:p>
            <a:pPr>
              <a:buNone/>
            </a:pPr>
            <a:r>
              <a:rPr lang="en-US" dirty="0" smtClean="0"/>
              <a:t> </a:t>
            </a:r>
            <a:r>
              <a:rPr lang="en-US" dirty="0" smtClean="0"/>
              <a:t>        </a:t>
            </a:r>
            <a:endParaRPr lang="en-US" dirty="0"/>
          </a:p>
        </p:txBody>
      </p:sp>
      <p:pic>
        <p:nvPicPr>
          <p:cNvPr id="6" name="Picture 5" descr="image 4.jpg"/>
          <p:cNvPicPr>
            <a:picLocks noChangeAspect="1"/>
          </p:cNvPicPr>
          <p:nvPr/>
        </p:nvPicPr>
        <p:blipFill>
          <a:blip r:embed="rId2" cstate="print"/>
          <a:stretch>
            <a:fillRect/>
          </a:stretch>
        </p:blipFill>
        <p:spPr>
          <a:xfrm>
            <a:off x="2514600" y="1447800"/>
            <a:ext cx="2940757" cy="2285999"/>
          </a:xfrm>
          <a:prstGeom prst="rect">
            <a:avLst/>
          </a:prstGeom>
        </p:spPr>
      </p:pic>
      <p:pic>
        <p:nvPicPr>
          <p:cNvPr id="7" name="Picture 6" descr="image 3.jpg"/>
          <p:cNvPicPr>
            <a:picLocks noChangeAspect="1"/>
          </p:cNvPicPr>
          <p:nvPr/>
        </p:nvPicPr>
        <p:blipFill>
          <a:blip r:embed="rId3" cstate="print"/>
          <a:stretch>
            <a:fillRect/>
          </a:stretch>
        </p:blipFill>
        <p:spPr>
          <a:xfrm>
            <a:off x="2438399" y="4114800"/>
            <a:ext cx="2971801" cy="2209800"/>
          </a:xfrm>
          <a:prstGeom prst="rect">
            <a:avLst/>
          </a:prstGeom>
        </p:spPr>
      </p:pic>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685800"/>
            <a:ext cx="8458200" cy="5867400"/>
          </a:xfrm>
        </p:spPr>
        <p:txBody>
          <a:bodyPr/>
          <a:lstStyle/>
          <a:p>
            <a:pPr>
              <a:buNone/>
            </a:pPr>
            <a:r>
              <a:rPr lang="en-US" dirty="0" smtClean="0"/>
              <a:t>OUTPUT 3-</a:t>
            </a:r>
            <a:r>
              <a:rPr lang="en-US" dirty="0" smtClean="0"/>
              <a:t>ALERT OUTPUT FOR LESS EYE BLINK </a:t>
            </a:r>
            <a:endParaRPr lang="en-US" dirty="0" smtClean="0"/>
          </a:p>
          <a:p>
            <a:pPr>
              <a:buNone/>
            </a:pPr>
            <a:r>
              <a:rPr lang="en-US" dirty="0" smtClean="0"/>
              <a:t> </a:t>
            </a:r>
            <a:r>
              <a:rPr lang="en-US" dirty="0" smtClean="0"/>
              <a:t> </a:t>
            </a:r>
            <a:endParaRPr lang="en-US" dirty="0" smtClean="0"/>
          </a:p>
          <a:p>
            <a:pPr>
              <a:buNone/>
            </a:pPr>
            <a:endParaRPr lang="en-US" dirty="0"/>
          </a:p>
        </p:txBody>
      </p:sp>
      <p:pic>
        <p:nvPicPr>
          <p:cNvPr id="6" name="Picture 5" descr="image 1.jpg"/>
          <p:cNvPicPr>
            <a:picLocks noChangeAspect="1"/>
          </p:cNvPicPr>
          <p:nvPr/>
        </p:nvPicPr>
        <p:blipFill>
          <a:blip r:embed="rId2" cstate="print"/>
          <a:stretch>
            <a:fillRect/>
          </a:stretch>
        </p:blipFill>
        <p:spPr>
          <a:xfrm>
            <a:off x="2133600" y="1447466"/>
            <a:ext cx="4350084" cy="4343734"/>
          </a:xfrm>
          <a:prstGeom prst="rect">
            <a:avLst/>
          </a:prstGeom>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86700" cy="1325563"/>
          </a:xfrm>
        </p:spPr>
        <p:txBody>
          <a:bodyPr>
            <a:normAutofit/>
          </a:bodyPr>
          <a:lstStyle/>
          <a:p>
            <a:r>
              <a:rPr lang="en-US" sz="2400" b="1" dirty="0" smtClean="0">
                <a:solidFill>
                  <a:schemeClr val="accent5">
                    <a:lumMod val="75000"/>
                  </a:schemeClr>
                </a:solidFill>
              </a:rPr>
              <a:t>FUTURE SCOPE:</a:t>
            </a:r>
          </a:p>
        </p:txBody>
      </p:sp>
      <p:sp>
        <p:nvSpPr>
          <p:cNvPr id="3" name="Content Placeholder 2"/>
          <p:cNvSpPr>
            <a:spLocks noGrp="1"/>
          </p:cNvSpPr>
          <p:nvPr>
            <p:ph idx="1"/>
          </p:nvPr>
        </p:nvSpPr>
        <p:spPr>
          <a:xfrm>
            <a:off x="533400" y="1219200"/>
            <a:ext cx="7886700" cy="4351338"/>
          </a:xfrm>
        </p:spPr>
        <p:txBody>
          <a:bodyPr>
            <a:normAutofit/>
          </a:bodyPr>
          <a:lstStyle/>
          <a:p>
            <a:r>
              <a:rPr lang="en-US" dirty="0" smtClean="0"/>
              <a:t>This </a:t>
            </a:r>
            <a:r>
              <a:rPr lang="en-US" dirty="0" smtClean="0"/>
              <a:t>project can be further enhanced by involving the features of automatic blow the air bag and lock the brakes, also at the theft event of  vehicle stop the engine remotely through GSM system</a:t>
            </a:r>
            <a:r>
              <a:rPr lang="en-US" b="1" dirty="0" smtClean="0"/>
              <a:t>.</a:t>
            </a:r>
            <a:endParaRPr lang="en-US" dirty="0" smtClean="0"/>
          </a:p>
          <a:p>
            <a:r>
              <a:rPr lang="en-US" dirty="0" smtClean="0"/>
              <a:t>Also in this project we can add a Vibrator sensor is used to sense the abnormal vibration occurs inside a vehicle at any accident situation</a:t>
            </a:r>
            <a:r>
              <a:rPr lang="en-US" dirty="0" smtClean="0"/>
              <a:t>.</a:t>
            </a:r>
          </a:p>
          <a:p>
            <a:pPr>
              <a:buNone/>
            </a:pPr>
            <a:endParaRPr lang="en-US" dirty="0" smtClean="0"/>
          </a:p>
          <a:p>
            <a:pPr>
              <a:buNone/>
            </a:pPr>
            <a:r>
              <a:rPr lang="en-US" sz="2400" b="1" dirty="0" smtClean="0">
                <a:solidFill>
                  <a:schemeClr val="accent5">
                    <a:lumMod val="75000"/>
                  </a:schemeClr>
                </a:solidFill>
              </a:rPr>
              <a:t>APPLICATIONS</a:t>
            </a:r>
          </a:p>
          <a:p>
            <a:r>
              <a:rPr lang="en-US" sz="1600" dirty="0" smtClean="0"/>
              <a:t>stolen vehicle recover: -both consumer and commercial vehicles can be outfitted with GPS unit to allow police to do tracking and recovery</a:t>
            </a:r>
            <a:r>
              <a:rPr lang="en-US" sz="1600" dirty="0" smtClean="0"/>
              <a:t>.</a:t>
            </a:r>
          </a:p>
          <a:p>
            <a:pPr lvl="0"/>
            <a:r>
              <a:rPr lang="en-US" sz="1600" dirty="0" smtClean="0"/>
              <a:t>Automatic safety purpose: this project can be further enhanced by providing more features of automatic blow air bag and lock the brakes</a:t>
            </a:r>
            <a:r>
              <a:rPr lang="en-US" sz="1600" dirty="0" smtClean="0"/>
              <a:t>.</a:t>
            </a:r>
          </a:p>
          <a:p>
            <a:r>
              <a:rPr lang="en-US" sz="1600" dirty="0" smtClean="0"/>
              <a:t>Transit tracking:- this is a temporary tracking of assets or cargoes from one point to another. Users will ensure that the assets do not stop on route.</a:t>
            </a:r>
          </a:p>
          <a:p>
            <a:pPr lvl="0"/>
            <a:endParaRPr lang="en-US" sz="1600" dirty="0" smtClean="0"/>
          </a:p>
          <a:p>
            <a:pPr>
              <a:buNone/>
            </a:pPr>
            <a:endParaRPr lang="en-US" sz="2400" dirty="0" smtClean="0"/>
          </a:p>
          <a:p>
            <a:pPr>
              <a:buNone/>
            </a:pPr>
            <a:endParaRPr lang="en-US" sz="2400" b="1" dirty="0" smtClean="0">
              <a:solidFill>
                <a:schemeClr val="accent5">
                  <a:lumMod val="75000"/>
                </a:schemeClr>
              </a:solidFill>
            </a:endParaRPr>
          </a:p>
          <a:p>
            <a:pPr>
              <a:buNone/>
            </a:pPr>
            <a:endParaRPr lang="en-US" sz="2400" b="1" dirty="0" smtClean="0">
              <a:solidFill>
                <a:schemeClr val="accent5">
                  <a:lumMod val="75000"/>
                </a:schemeClr>
              </a:solidFill>
            </a:endParaRPr>
          </a:p>
          <a:p>
            <a:pPr>
              <a:buNone/>
            </a:pPr>
            <a:endParaRPr lang="en-US" dirty="0" smtClean="0"/>
          </a:p>
          <a:p>
            <a:endParaRPr lang="en-US" dirty="0"/>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chemeClr val="accent5">
                    <a:lumMod val="75000"/>
                  </a:schemeClr>
                </a:solidFill>
              </a:rPr>
              <a:t>CONCLUSION</a:t>
            </a:r>
            <a:endParaRPr lang="en-US" sz="2400" b="1" dirty="0">
              <a:solidFill>
                <a:schemeClr val="accent5">
                  <a:lumMod val="75000"/>
                </a:schemeClr>
              </a:solidFill>
            </a:endParaRPr>
          </a:p>
        </p:txBody>
      </p:sp>
      <p:sp>
        <p:nvSpPr>
          <p:cNvPr id="3" name="Content Placeholder 2"/>
          <p:cNvSpPr>
            <a:spLocks noGrp="1"/>
          </p:cNvSpPr>
          <p:nvPr>
            <p:ph idx="1"/>
          </p:nvPr>
        </p:nvSpPr>
        <p:spPr>
          <a:xfrm>
            <a:off x="609600" y="1600200"/>
            <a:ext cx="7886700" cy="4351338"/>
          </a:xfrm>
        </p:spPr>
        <p:txBody>
          <a:bodyPr>
            <a:normAutofit/>
          </a:bodyPr>
          <a:lstStyle/>
          <a:p>
            <a:pPr algn="just"/>
            <a:r>
              <a:rPr lang="en-US" sz="1800" dirty="0" smtClean="0"/>
              <a:t>This project presents the vehicle accident avoiding and alert system by sending sms through GSM module to user defined mobile number .the </a:t>
            </a:r>
            <a:r>
              <a:rPr lang="en-US" sz="1800" dirty="0" smtClean="0"/>
              <a:t>GPS </a:t>
            </a:r>
            <a:r>
              <a:rPr lang="en-US" sz="1800" dirty="0" smtClean="0"/>
              <a:t>tracking and gsm alert based algorithm is designed and implemented with atmega328 microcontroller .the proposed vehicle accident detection system can track geographical information automatically and sends an alert </a:t>
            </a:r>
            <a:r>
              <a:rPr lang="en-US" sz="1800" dirty="0" smtClean="0"/>
              <a:t>sms. This </a:t>
            </a:r>
            <a:r>
              <a:rPr lang="en-US" sz="1800" dirty="0" smtClean="0"/>
              <a:t>is also includes the various sensors like alcohol sensor which sense the alcohol level and display the output on lcd screen and another </a:t>
            </a:r>
            <a:r>
              <a:rPr lang="en-US" sz="1800" dirty="0" smtClean="0"/>
              <a:t>another</a:t>
            </a:r>
            <a:r>
              <a:rPr lang="en-US" sz="1800" dirty="0" smtClean="0"/>
              <a:t> one is eye blink sensor which indicates the situation of our eyes blinking rates and display the alert output on lcd screen</a:t>
            </a:r>
            <a:endParaRPr lang="en-US" sz="1800" dirty="0"/>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7658100" cy="3665538"/>
          </a:xfrm>
        </p:spPr>
        <p:txBody>
          <a:bodyPr/>
          <a:lstStyle/>
          <a:p>
            <a:endParaRPr lang="en-US" dirty="0"/>
          </a:p>
        </p:txBody>
      </p:sp>
      <p:sp>
        <p:nvSpPr>
          <p:cNvPr id="6" name="Rectangle 5"/>
          <p:cNvSpPr/>
          <p:nvPr/>
        </p:nvSpPr>
        <p:spPr>
          <a:xfrm>
            <a:off x="1440020" y="2967335"/>
            <a:ext cx="6263959" cy="1323439"/>
          </a:xfrm>
          <a:prstGeom prst="rect">
            <a:avLst/>
          </a:prstGeom>
          <a:noFill/>
        </p:spPr>
        <p:txBody>
          <a:bodyPr wrap="none" lIns="91440" tIns="45720" rIns="91440" bIns="45720">
            <a:spAutoFit/>
          </a:bodyPr>
          <a:lstStyle/>
          <a:p>
            <a:pPr algn="ctr"/>
            <a:r>
              <a:rPr lang="en-US" sz="8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8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886700" cy="6172200"/>
          </a:xfrm>
        </p:spPr>
        <p:txBody>
          <a:bodyPr/>
          <a:lstStyle/>
          <a:p>
            <a:r>
              <a:rPr lang="en-US" dirty="0" smtClean="0"/>
              <a:t>MQ-3 interfacing with Arduino Uno</a:t>
            </a:r>
          </a:p>
          <a:p>
            <a:r>
              <a:rPr lang="en-US" dirty="0" smtClean="0"/>
              <a:t>GSM800C module</a:t>
            </a:r>
          </a:p>
          <a:p>
            <a:r>
              <a:rPr lang="en-US" dirty="0" smtClean="0"/>
              <a:t>Features of GSM800c</a:t>
            </a:r>
          </a:p>
          <a:p>
            <a:r>
              <a:rPr lang="en-US" dirty="0" smtClean="0"/>
              <a:t>Eye blink sensor</a:t>
            </a:r>
          </a:p>
          <a:p>
            <a:r>
              <a:rPr lang="en-US" dirty="0" smtClean="0"/>
              <a:t>TCRT5000(reflective optical sensor with transistor output)</a:t>
            </a:r>
          </a:p>
          <a:p>
            <a:r>
              <a:rPr lang="en-US" dirty="0" smtClean="0"/>
              <a:t>Proteus simulation output</a:t>
            </a:r>
          </a:p>
          <a:p>
            <a:r>
              <a:rPr lang="en-US" dirty="0" smtClean="0"/>
              <a:t>Hardware output</a:t>
            </a:r>
          </a:p>
          <a:p>
            <a:r>
              <a:rPr lang="en-US" dirty="0" smtClean="0"/>
              <a:t>Future scope</a:t>
            </a:r>
          </a:p>
          <a:p>
            <a:r>
              <a:rPr lang="en-US" dirty="0" smtClean="0"/>
              <a:t>Application</a:t>
            </a:r>
          </a:p>
          <a:p>
            <a:r>
              <a:rPr lang="en-US" dirty="0" smtClean="0"/>
              <a:t>conclusion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
            <a:ext cx="7886700" cy="1143000"/>
          </a:xfrm>
        </p:spPr>
        <p:txBody>
          <a:bodyPr>
            <a:normAutofit/>
          </a:bodyPr>
          <a:lstStyle/>
          <a:p>
            <a:r>
              <a:rPr lang="en-US" sz="2400" b="1" dirty="0" smtClean="0">
                <a:solidFill>
                  <a:schemeClr val="accent5">
                    <a:lumMod val="75000"/>
                  </a:schemeClr>
                </a:solidFill>
              </a:rPr>
              <a:t>WHAT IS GPS? </a:t>
            </a:r>
            <a:endParaRPr lang="en-US" sz="2400" b="1" dirty="0">
              <a:solidFill>
                <a:schemeClr val="accent5">
                  <a:lumMod val="75000"/>
                </a:schemeClr>
              </a:solidFill>
            </a:endParaRPr>
          </a:p>
        </p:txBody>
      </p:sp>
      <p:sp>
        <p:nvSpPr>
          <p:cNvPr id="3" name="Content Placeholder 2"/>
          <p:cNvSpPr>
            <a:spLocks noGrp="1"/>
          </p:cNvSpPr>
          <p:nvPr>
            <p:ph idx="1"/>
          </p:nvPr>
        </p:nvSpPr>
        <p:spPr>
          <a:xfrm>
            <a:off x="381000" y="1219200"/>
            <a:ext cx="7886700" cy="4351338"/>
          </a:xfrm>
        </p:spPr>
        <p:txBody>
          <a:bodyPr/>
          <a:lstStyle/>
          <a:p>
            <a:r>
              <a:rPr lang="en-US" sz="1800" dirty="0" smtClean="0"/>
              <a:t>It  Stands for global positioning system.</a:t>
            </a:r>
          </a:p>
          <a:p>
            <a:r>
              <a:rPr lang="en-US" sz="1800" dirty="0" smtClean="0"/>
              <a:t>The GPS concept is based on time and the known position of GPS specialized satellites.</a:t>
            </a:r>
          </a:p>
          <a:p>
            <a:r>
              <a:rPr lang="en-US" sz="1800" dirty="0" smtClean="0"/>
              <a:t>The satellite carry stable atomic clocks that are synchronized with one another and with the ground clocks.</a:t>
            </a:r>
          </a:p>
          <a:p>
            <a:r>
              <a:rPr lang="en-US" sz="1800" dirty="0" smtClean="0"/>
              <a:t>The Global Positioning System (GPS) is a satellite-based navigation system made up of at least 24 satellites</a:t>
            </a:r>
          </a:p>
          <a:p>
            <a:r>
              <a:rPr lang="en-US" sz="1800" dirty="0" smtClean="0"/>
              <a:t>The U.S. Department of Defense (USDOD) originally put the satellites into orbit for military use, but they were made available for civilian use in the 1980s.</a:t>
            </a:r>
          </a:p>
          <a:p>
            <a:endParaRPr lang="en-US" dirty="0"/>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886700" cy="1325563"/>
          </a:xfrm>
        </p:spPr>
        <p:txBody>
          <a:bodyPr>
            <a:normAutofit/>
          </a:bodyPr>
          <a:lstStyle/>
          <a:p>
            <a:r>
              <a:rPr lang="en-US" sz="2400" b="1" dirty="0" smtClean="0">
                <a:solidFill>
                  <a:schemeClr val="accent5">
                    <a:lumMod val="75000"/>
                  </a:schemeClr>
                </a:solidFill>
              </a:rPr>
              <a:t>HOW GPS WORK?</a:t>
            </a:r>
            <a:endParaRPr lang="en-US" sz="2400" b="1" dirty="0">
              <a:solidFill>
                <a:schemeClr val="accent5">
                  <a:lumMod val="75000"/>
                </a:schemeClr>
              </a:solidFill>
            </a:endParaRPr>
          </a:p>
        </p:txBody>
      </p:sp>
      <p:pic>
        <p:nvPicPr>
          <p:cNvPr id="4" name="Content Placeholder 3" descr="Trackimo-GPS-management-system-1-700x712.jpg"/>
          <p:cNvPicPr>
            <a:picLocks noGrp="1" noChangeAspect="1"/>
          </p:cNvPicPr>
          <p:nvPr>
            <p:ph idx="1"/>
          </p:nvPr>
        </p:nvPicPr>
        <p:blipFill>
          <a:blip r:embed="rId2" cstate="print"/>
          <a:stretch>
            <a:fillRect/>
          </a:stretch>
        </p:blipFill>
        <p:spPr>
          <a:xfrm>
            <a:off x="1524000" y="1143000"/>
            <a:ext cx="5486400" cy="5486401"/>
          </a:xfrm>
          <a:prstGeom prst="rect">
            <a:avLst/>
          </a:prstGeom>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
            <a:ext cx="7810500" cy="1219200"/>
          </a:xfrm>
        </p:spPr>
        <p:txBody>
          <a:bodyPr>
            <a:normAutofit/>
          </a:bodyPr>
          <a:lstStyle/>
          <a:p>
            <a:r>
              <a:rPr lang="en-US" sz="2400" b="1" dirty="0" smtClean="0">
                <a:solidFill>
                  <a:schemeClr val="accent5">
                    <a:lumMod val="75000"/>
                  </a:schemeClr>
                </a:solidFill>
              </a:rPr>
              <a:t>WHAT IS GSM?</a:t>
            </a:r>
            <a:endParaRPr lang="en-US" sz="2400" b="1" dirty="0">
              <a:solidFill>
                <a:schemeClr val="accent5">
                  <a:lumMod val="75000"/>
                </a:schemeClr>
              </a:solidFill>
            </a:endParaRPr>
          </a:p>
        </p:txBody>
      </p:sp>
      <p:sp>
        <p:nvSpPr>
          <p:cNvPr id="3" name="Content Placeholder 2"/>
          <p:cNvSpPr>
            <a:spLocks noGrp="1"/>
          </p:cNvSpPr>
          <p:nvPr>
            <p:ph idx="1"/>
          </p:nvPr>
        </p:nvSpPr>
        <p:spPr>
          <a:xfrm>
            <a:off x="381000" y="914400"/>
            <a:ext cx="7886700" cy="4351338"/>
          </a:xfrm>
        </p:spPr>
        <p:txBody>
          <a:bodyPr/>
          <a:lstStyle/>
          <a:p>
            <a:r>
              <a:rPr lang="en-US" sz="1800" dirty="0" smtClean="0"/>
              <a:t>It is stands for global system for mobile communication </a:t>
            </a:r>
          </a:p>
          <a:p>
            <a:endParaRPr lang="en-US" sz="1800" dirty="0" smtClean="0"/>
          </a:p>
          <a:p>
            <a:r>
              <a:rPr lang="en-US" sz="1800" dirty="0" smtClean="0"/>
              <a:t>This standard is developed by European Telecommunications standards </a:t>
            </a:r>
            <a:r>
              <a:rPr lang="en-US" sz="1800" dirty="0" smtClean="0"/>
              <a:t>institute </a:t>
            </a:r>
            <a:r>
              <a:rPr lang="en-US" sz="1800" dirty="0" smtClean="0"/>
              <a:t>to describe the protocols for second generation digital cellular networks used by mobile devices such as phones and tablets.</a:t>
            </a:r>
          </a:p>
          <a:p>
            <a:endParaRPr lang="en-US" sz="1800" dirty="0" smtClean="0"/>
          </a:p>
          <a:p>
            <a:r>
              <a:rPr lang="en-US" sz="1800" dirty="0" smtClean="0"/>
              <a:t>It was first deployed in </a:t>
            </a:r>
            <a:r>
              <a:rPr lang="en-US" sz="1800" dirty="0" smtClean="0"/>
              <a:t>Finland </a:t>
            </a:r>
            <a:r>
              <a:rPr lang="en-US" sz="1800" dirty="0" smtClean="0"/>
              <a:t>in </a:t>
            </a:r>
            <a:r>
              <a:rPr lang="en-US" sz="1800" dirty="0" smtClean="0"/>
              <a:t>December </a:t>
            </a:r>
            <a:r>
              <a:rPr lang="en-US" sz="1800" dirty="0" smtClean="0"/>
              <a:t>1991. by the mid-2010s,it became a global standard for mobile communications achieving over 90% market share  and operating in over 193 countries and </a:t>
            </a:r>
            <a:r>
              <a:rPr lang="en-US" sz="1800" dirty="0" smtClean="0"/>
              <a:t>territories.</a:t>
            </a:r>
            <a:endParaRPr lang="en-US" sz="1800" dirty="0" smtClean="0"/>
          </a:p>
          <a:p>
            <a:endParaRPr lang="en-US" dirty="0"/>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886700" cy="1325563"/>
          </a:xfrm>
        </p:spPr>
        <p:txBody>
          <a:bodyPr>
            <a:normAutofit/>
          </a:bodyPr>
          <a:lstStyle/>
          <a:p>
            <a:r>
              <a:rPr lang="en-US" sz="2400" b="1" dirty="0" smtClean="0">
                <a:solidFill>
                  <a:schemeClr val="accent5">
                    <a:lumMod val="75000"/>
                  </a:schemeClr>
                </a:solidFill>
              </a:rPr>
              <a:t>ARCHITECTURE OF GSM </a:t>
            </a:r>
            <a:endParaRPr lang="en-US" sz="2400" b="1" dirty="0">
              <a:solidFill>
                <a:schemeClr val="accent5">
                  <a:lumMod val="75000"/>
                </a:schemeClr>
              </a:solidFill>
            </a:endParaRPr>
          </a:p>
        </p:txBody>
      </p:sp>
      <p:pic>
        <p:nvPicPr>
          <p:cNvPr id="4" name="Content Placeholder 3" descr="GSM+System+Architecture.jpg"/>
          <p:cNvPicPr>
            <a:picLocks noGrp="1" noChangeAspect="1"/>
          </p:cNvPicPr>
          <p:nvPr>
            <p:ph idx="1"/>
          </p:nvPr>
        </p:nvPicPr>
        <p:blipFill>
          <a:blip r:embed="rId2" cstate="print"/>
          <a:stretch>
            <a:fillRect/>
          </a:stretch>
        </p:blipFill>
        <p:spPr>
          <a:xfrm>
            <a:off x="457200" y="914400"/>
            <a:ext cx="6768042" cy="5498478"/>
          </a:xfrm>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886700" cy="1066800"/>
          </a:xfrm>
        </p:spPr>
        <p:txBody>
          <a:bodyPr>
            <a:normAutofit/>
          </a:bodyPr>
          <a:lstStyle/>
          <a:p>
            <a:r>
              <a:rPr lang="en-US" sz="2400" b="1" dirty="0" smtClean="0">
                <a:solidFill>
                  <a:schemeClr val="accent5">
                    <a:lumMod val="75000"/>
                  </a:schemeClr>
                </a:solidFill>
              </a:rPr>
              <a:t>PROJECT OVERVIEW</a:t>
            </a:r>
            <a:endParaRPr lang="en-US" sz="2400" b="1" dirty="0">
              <a:solidFill>
                <a:schemeClr val="accent5">
                  <a:lumMod val="75000"/>
                </a:schemeClr>
              </a:solidFill>
            </a:endParaRPr>
          </a:p>
        </p:txBody>
      </p:sp>
      <p:sp>
        <p:nvSpPr>
          <p:cNvPr id="3" name="Content Placeholder 2"/>
          <p:cNvSpPr>
            <a:spLocks noGrp="1"/>
          </p:cNvSpPr>
          <p:nvPr>
            <p:ph idx="1"/>
          </p:nvPr>
        </p:nvSpPr>
        <p:spPr>
          <a:xfrm>
            <a:off x="457200" y="838200"/>
            <a:ext cx="7886700" cy="4351338"/>
          </a:xfrm>
        </p:spPr>
        <p:txBody>
          <a:bodyPr>
            <a:normAutofit fontScale="92500" lnSpcReduction="10000"/>
          </a:bodyPr>
          <a:lstStyle/>
          <a:p>
            <a:r>
              <a:rPr lang="en-US" sz="1900" dirty="0" smtClean="0"/>
              <a:t>This project saves human lives from an accident by detecting an accident before it occurs or in case it happens.</a:t>
            </a:r>
          </a:p>
          <a:p>
            <a:r>
              <a:rPr lang="en-US" sz="1900" dirty="0" smtClean="0"/>
              <a:t>This project includes features like eye blink rate </a:t>
            </a:r>
            <a:r>
              <a:rPr lang="en-US" sz="1900" dirty="0" smtClean="0"/>
              <a:t>detection, alcohol </a:t>
            </a:r>
            <a:r>
              <a:rPr lang="en-US" sz="1900" dirty="0" smtClean="0"/>
              <a:t>detection,  and location of vehicle track using </a:t>
            </a:r>
            <a:r>
              <a:rPr lang="en-US" sz="1900" dirty="0" smtClean="0"/>
              <a:t> GSM and GPS </a:t>
            </a:r>
            <a:r>
              <a:rPr lang="en-US" sz="1900" dirty="0" smtClean="0"/>
              <a:t>technology.</a:t>
            </a:r>
          </a:p>
          <a:p>
            <a:r>
              <a:rPr lang="en-US" sz="1900" dirty="0" smtClean="0"/>
              <a:t>This system consists of two parts 1)alerting part and 2)messaging part.</a:t>
            </a:r>
          </a:p>
          <a:p>
            <a:r>
              <a:rPr lang="en-US" sz="1900" dirty="0" smtClean="0"/>
              <a:t>In alerting </a:t>
            </a:r>
            <a:r>
              <a:rPr lang="en-US" sz="1900" dirty="0" smtClean="0"/>
              <a:t>part, there </a:t>
            </a:r>
            <a:r>
              <a:rPr lang="en-US" sz="1900" dirty="0" smtClean="0"/>
              <a:t>is a lcd display which display the current details of the monitor parameters with current  location of vehicle and also send to the authorized phone number in the form of sms through </a:t>
            </a:r>
            <a:r>
              <a:rPr lang="en-US" sz="1900" dirty="0" smtClean="0"/>
              <a:t>GSM</a:t>
            </a:r>
            <a:r>
              <a:rPr lang="en-US" sz="1900" dirty="0" smtClean="0"/>
              <a:t> </a:t>
            </a:r>
            <a:r>
              <a:rPr lang="en-US" sz="1900" dirty="0" smtClean="0"/>
              <a:t>and </a:t>
            </a:r>
            <a:r>
              <a:rPr lang="en-US" sz="1900" dirty="0" smtClean="0"/>
              <a:t>GPS</a:t>
            </a:r>
            <a:r>
              <a:rPr lang="en-US" sz="1900" dirty="0" smtClean="0"/>
              <a:t> </a:t>
            </a:r>
            <a:r>
              <a:rPr lang="en-US" sz="1900" dirty="0" smtClean="0"/>
              <a:t>modem at any abnormal event as well on demand by </a:t>
            </a:r>
            <a:r>
              <a:rPr lang="en-US" sz="1900" dirty="0" smtClean="0"/>
              <a:t>authorized </a:t>
            </a:r>
            <a:r>
              <a:rPr lang="en-US" sz="1900" dirty="0" smtClean="0"/>
              <a:t>phone.</a:t>
            </a:r>
          </a:p>
          <a:p>
            <a:r>
              <a:rPr lang="en-US" sz="1900" dirty="0" smtClean="0"/>
              <a:t>The project hardware consists a MQ3 gas sensor which continuous sense if any alcohol is detected in side vehicle.</a:t>
            </a:r>
          </a:p>
          <a:p>
            <a:r>
              <a:rPr lang="en-US" sz="1900" dirty="0" smtClean="0"/>
              <a:t>An eye blink detector is placed </a:t>
            </a:r>
            <a:r>
              <a:rPr lang="en-US" sz="1900" dirty="0" smtClean="0"/>
              <a:t>in front </a:t>
            </a:r>
            <a:r>
              <a:rPr lang="en-US" sz="1900" dirty="0" smtClean="0"/>
              <a:t>of driver’s eye which continuous monitor the rate of eye flip of driver for sleepy condition.</a:t>
            </a:r>
          </a:p>
          <a:p>
            <a:r>
              <a:rPr lang="en-US" sz="1900" dirty="0" smtClean="0"/>
              <a:t>An advanced microcontroller of AVR series continuously scan the all these sensors parameters and it alert and reports in real time .</a:t>
            </a:r>
          </a:p>
          <a:p>
            <a:endParaRPr lang="en-US" dirty="0"/>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886700" cy="990600"/>
          </a:xfrm>
        </p:spPr>
        <p:txBody>
          <a:bodyPr>
            <a:normAutofit/>
          </a:bodyPr>
          <a:lstStyle/>
          <a:p>
            <a:r>
              <a:rPr lang="en-US" sz="2400" b="1" dirty="0" smtClean="0">
                <a:solidFill>
                  <a:schemeClr val="accent5">
                    <a:lumMod val="75000"/>
                  </a:schemeClr>
                </a:solidFill>
              </a:rPr>
              <a:t>Block diagram</a:t>
            </a:r>
            <a:endParaRPr lang="en-US" sz="2400" b="1" dirty="0">
              <a:solidFill>
                <a:schemeClr val="accent5">
                  <a:lumMod val="75000"/>
                </a:schemeClr>
              </a:solidFill>
            </a:endParaRPr>
          </a:p>
        </p:txBody>
      </p:sp>
      <p:sp>
        <p:nvSpPr>
          <p:cNvPr id="3" name="Content Placeholder 2"/>
          <p:cNvSpPr>
            <a:spLocks noGrp="1"/>
          </p:cNvSpPr>
          <p:nvPr>
            <p:ph idx="1"/>
          </p:nvPr>
        </p:nvSpPr>
        <p:spPr>
          <a:xfrm>
            <a:off x="0" y="914400"/>
            <a:ext cx="8915400" cy="5562600"/>
          </a:xfrm>
        </p:spPr>
        <p:txBody>
          <a:bodyPr/>
          <a:lstStyle/>
          <a:p>
            <a:endParaRPr lang="en-US" dirty="0"/>
          </a:p>
        </p:txBody>
      </p:sp>
      <p:sp>
        <p:nvSpPr>
          <p:cNvPr id="4" name="Rectangle 3"/>
          <p:cNvSpPr/>
          <p:nvPr/>
        </p:nvSpPr>
        <p:spPr>
          <a:xfrm>
            <a:off x="2971800" y="2209800"/>
            <a:ext cx="21336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ARDUINO UNO</a:t>
            </a:r>
            <a:endParaRPr lang="en-US" dirty="0"/>
          </a:p>
        </p:txBody>
      </p:sp>
      <p:sp>
        <p:nvSpPr>
          <p:cNvPr id="5" name="Rectangle 4"/>
          <p:cNvSpPr/>
          <p:nvPr/>
        </p:nvSpPr>
        <p:spPr>
          <a:xfrm>
            <a:off x="228600" y="23622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Eye blink detector</a:t>
            </a:r>
            <a:endParaRPr lang="en-US" dirty="0"/>
          </a:p>
        </p:txBody>
      </p:sp>
      <p:sp>
        <p:nvSpPr>
          <p:cNvPr id="6" name="Rectangle 5"/>
          <p:cNvSpPr/>
          <p:nvPr/>
        </p:nvSpPr>
        <p:spPr>
          <a:xfrm>
            <a:off x="228600" y="38862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Alcohol sensor</a:t>
            </a:r>
            <a:endParaRPr lang="en-US" dirty="0"/>
          </a:p>
        </p:txBody>
      </p:sp>
      <p:sp>
        <p:nvSpPr>
          <p:cNvPr id="7" name="Right Arrow 6"/>
          <p:cNvSpPr/>
          <p:nvPr/>
        </p:nvSpPr>
        <p:spPr>
          <a:xfrm>
            <a:off x="1447800" y="2590800"/>
            <a:ext cx="1524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524000" y="41910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19800" y="3352800"/>
            <a:ext cx="1143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GSM MODULE</a:t>
            </a:r>
            <a:endParaRPr lang="en-US" dirty="0"/>
          </a:p>
        </p:txBody>
      </p:sp>
      <p:sp>
        <p:nvSpPr>
          <p:cNvPr id="10" name="Right Arrow 9"/>
          <p:cNvSpPr/>
          <p:nvPr/>
        </p:nvSpPr>
        <p:spPr>
          <a:xfrm>
            <a:off x="5105400" y="3581400"/>
            <a:ext cx="914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62600" y="1219200"/>
            <a:ext cx="3048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16*2 LCD DISPLAY</a:t>
            </a:r>
            <a:endParaRPr lang="en-US" dirty="0"/>
          </a:p>
        </p:txBody>
      </p:sp>
      <p:sp>
        <p:nvSpPr>
          <p:cNvPr id="14" name="Bent-Up Arrow 13"/>
          <p:cNvSpPr/>
          <p:nvPr/>
        </p:nvSpPr>
        <p:spPr>
          <a:xfrm>
            <a:off x="5105400" y="2133600"/>
            <a:ext cx="2286000" cy="9144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772400" y="3352800"/>
            <a:ext cx="1143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Alert location</a:t>
            </a:r>
            <a:endParaRPr lang="en-US" dirty="0"/>
          </a:p>
        </p:txBody>
      </p:sp>
      <p:sp>
        <p:nvSpPr>
          <p:cNvPr id="17" name="Right Arrow 16"/>
          <p:cNvSpPr/>
          <p:nvPr/>
        </p:nvSpPr>
        <p:spPr>
          <a:xfrm>
            <a:off x="7162800" y="36576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mid sem pre">
  <a:themeElements>
    <a:clrScheme name="AsianPacAmerHerMonth_TP10131490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fontScheme name="AsianPacAmerHerMonth_TP10131490">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wrap="none" rtlCol="0">
        <a:spAutoFit/>
      </a:bodyPr>
      <a:lstStyle>
        <a:defPPr>
          <a:defRPr dirty="0" smtClean="0">
            <a:latin typeface="Times New Roman" panose="02020603050405020304" pitchFamily="18" charset="0"/>
            <a:cs typeface="Times New Roman" panose="02020603050405020304" pitchFamily="18" charset="0"/>
          </a:defRPr>
        </a:defPPr>
      </a:lstStyle>
      <a:style>
        <a:lnRef idx="2">
          <a:schemeClr val="accent3"/>
        </a:lnRef>
        <a:fillRef idx="1">
          <a:schemeClr val="lt1"/>
        </a:fillRef>
        <a:effectRef idx="0">
          <a:schemeClr val="accent3"/>
        </a:effectRef>
        <a:fontRef idx="minor">
          <a:schemeClr val="dk1"/>
        </a:fontRef>
      </a:style>
    </a:txDef>
  </a:objectDefaults>
  <a:extraClrSchemeLst>
    <a:extraClrScheme>
      <a:clrScheme name="AsianPacAmerHerMonth_TP10131490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AsianPacAmerHerMonth_TP10131490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AsianPacAmerHerMonth_TP10131490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AsianPacAmerHerMonth_TP10131490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AsianPacAmerHerMonth_TP10131490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AsianPacAmerHerMonth_TP10131490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mid sem pre</Template>
  <TotalTime>251</TotalTime>
  <Words>1510</Words>
  <Application>Microsoft Office PowerPoint</Application>
  <PresentationFormat>On-screen Show (4:3)</PresentationFormat>
  <Paragraphs>194</Paragraphs>
  <Slides>27</Slides>
  <Notes>1</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mid sem pre</vt:lpstr>
      <vt:lpstr>Office Theme</vt:lpstr>
      <vt:lpstr>Slide 1</vt:lpstr>
      <vt:lpstr>PRESENTATION OUTLINE</vt:lpstr>
      <vt:lpstr>Slide 3</vt:lpstr>
      <vt:lpstr>WHAT IS GPS? </vt:lpstr>
      <vt:lpstr>HOW GPS WORK?</vt:lpstr>
      <vt:lpstr>WHAT IS GSM?</vt:lpstr>
      <vt:lpstr>ARCHITECTURE OF GSM </vt:lpstr>
      <vt:lpstr>PROJECT OVERVIEW</vt:lpstr>
      <vt:lpstr>Block diagram</vt:lpstr>
      <vt:lpstr>CIRCUIT DIAGRAM</vt:lpstr>
      <vt:lpstr>ARDUINO UNO</vt:lpstr>
      <vt:lpstr>FEATURES OF ARDUINO UNO</vt:lpstr>
      <vt:lpstr>PIN DIAGRAM OF ATMEGA328</vt:lpstr>
      <vt:lpstr>MQ-3 SENSOR</vt:lpstr>
      <vt:lpstr>FEATURES OF MQ-3 </vt:lpstr>
      <vt:lpstr>PIN DESCRIPTION OF MQ-3</vt:lpstr>
      <vt:lpstr>MQ-3 INTERFACING WITH ARDUINO UNO</vt:lpstr>
      <vt:lpstr>GSM800C MODULE</vt:lpstr>
      <vt:lpstr>FEATURES OF GSM800C MODULE</vt:lpstr>
      <vt:lpstr>EYE BLINK SENSOR</vt:lpstr>
      <vt:lpstr>TCRT5000 </vt:lpstr>
      <vt:lpstr>OUTPUT OF PROTEUS SIMULATION</vt:lpstr>
      <vt:lpstr>HARDWARE OUTPUT</vt:lpstr>
      <vt:lpstr>Slide 24</vt:lpstr>
      <vt:lpstr>FUTURE SCOPE:</vt:lpstr>
      <vt:lpstr>CONCLUSION</vt:lpstr>
      <vt:lpstr>Slide 27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Nikhil</dc:creator>
  <cp:lastModifiedBy>Pankaj</cp:lastModifiedBy>
  <cp:revision>834</cp:revision>
  <dcterms:created xsi:type="dcterms:W3CDTF">2012-03-11T03:14:00Z</dcterms:created>
  <dcterms:modified xsi:type="dcterms:W3CDTF">2020-04-10T06:31:59Z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1033-11.2.0.9169</vt:lpwstr>
  </property>
</Properties>
</file>