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6" r:id="rId3"/>
    <p:sldId id="265" r:id="rId4"/>
    <p:sldId id="263" r:id="rId5"/>
    <p:sldId id="262" r:id="rId6"/>
    <p:sldId id="257" r:id="rId7"/>
    <p:sldId id="258" r:id="rId8"/>
    <p:sldId id="259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97" autoAdjust="0"/>
    <p:restoredTop sz="94640" autoAdjust="0"/>
  </p:normalViewPr>
  <p:slideViewPr>
    <p:cSldViewPr>
      <p:cViewPr varScale="1">
        <p:scale>
          <a:sx n="74" d="100"/>
          <a:sy n="74" d="100"/>
        </p:scale>
        <p:origin x="-5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417D-0BBA-4361-83C2-17A9BA99D5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B11F-DAB8-458D-AF7B-C960C08B7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B11F-DAB8-458D-AF7B-C960C08B74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415D-848B-425D-A705-AA0120EA081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2185-372F-40F0-B109-5B850E50B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shot_20180311-210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89700" cy="25908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2209800" cy="2209800"/>
          </a:xfrm>
          <a:prstGeom prst="rect">
            <a:avLst/>
          </a:prstGeom>
        </p:spPr>
      </p:pic>
      <p:pic>
        <p:nvPicPr>
          <p:cNvPr id="3" name="Picture 2" descr="MS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419600"/>
            <a:ext cx="3276600" cy="1353024"/>
          </a:xfrm>
          <a:prstGeom prst="rect">
            <a:avLst/>
          </a:prstGeom>
        </p:spPr>
      </p:pic>
      <p:pic>
        <p:nvPicPr>
          <p:cNvPr id="5" name="Picture 4" descr="FDF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1905000"/>
            <a:ext cx="762000" cy="685800"/>
          </a:xfrm>
          <a:prstGeom prst="rect">
            <a:avLst/>
          </a:prstGeom>
        </p:spPr>
      </p:pic>
      <p:pic>
        <p:nvPicPr>
          <p:cNvPr id="6" name="Picture 5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1905000"/>
            <a:ext cx="990600" cy="898143"/>
          </a:xfrm>
          <a:prstGeom prst="rect">
            <a:avLst/>
          </a:prstGeom>
        </p:spPr>
      </p:pic>
      <p:pic>
        <p:nvPicPr>
          <p:cNvPr id="7" name="Picture 6" descr="images (2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3200400"/>
            <a:ext cx="1524000" cy="1231392"/>
          </a:xfrm>
          <a:prstGeom prst="rect">
            <a:avLst/>
          </a:prstGeom>
        </p:spPr>
      </p:pic>
      <p:pic>
        <p:nvPicPr>
          <p:cNvPr id="10" name="Picture 9" descr="FIL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685800"/>
            <a:ext cx="585235" cy="762000"/>
          </a:xfrm>
          <a:prstGeom prst="rect">
            <a:avLst/>
          </a:prstGeom>
        </p:spPr>
      </p:pic>
      <p:pic>
        <p:nvPicPr>
          <p:cNvPr id="11" name="Picture 10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" y="457200"/>
            <a:ext cx="1260663" cy="1143000"/>
          </a:xfrm>
          <a:prstGeom prst="rect">
            <a:avLst/>
          </a:prstGeom>
        </p:spPr>
      </p:pic>
      <p:sp>
        <p:nvSpPr>
          <p:cNvPr id="12" name="Flowchart: Magnetic Disk 11"/>
          <p:cNvSpPr/>
          <p:nvPr/>
        </p:nvSpPr>
        <p:spPr>
          <a:xfrm>
            <a:off x="8001000" y="1447800"/>
            <a:ext cx="9144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pic>
        <p:nvPicPr>
          <p:cNvPr id="13" name="Picture 12" descr="BARCOD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600" y="6096000"/>
            <a:ext cx="1247949" cy="409632"/>
          </a:xfrm>
          <a:prstGeom prst="rect">
            <a:avLst/>
          </a:prstGeom>
        </p:spPr>
      </p:pic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800" y="5715000"/>
            <a:ext cx="645414" cy="838200"/>
          </a:xfrm>
          <a:prstGeom prst="rect">
            <a:avLst/>
          </a:prstGeom>
        </p:spPr>
      </p:pic>
      <p:pic>
        <p:nvPicPr>
          <p:cNvPr id="15" name="Picture 14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5715000"/>
            <a:ext cx="1092575" cy="990600"/>
          </a:xfrm>
          <a:prstGeom prst="rect">
            <a:avLst/>
          </a:prstGeom>
        </p:spPr>
      </p:pic>
      <p:pic>
        <p:nvPicPr>
          <p:cNvPr id="16" name="Picture 15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5867400"/>
            <a:ext cx="1500237" cy="647790"/>
          </a:xfrm>
          <a:prstGeom prst="rect">
            <a:avLst/>
          </a:prstGeom>
        </p:spPr>
      </p:pic>
      <p:pic>
        <p:nvPicPr>
          <p:cNvPr id="17" name="Picture 16" descr="FIL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86000" y="5410200"/>
            <a:ext cx="838200" cy="1091370"/>
          </a:xfrm>
          <a:prstGeom prst="rect">
            <a:avLst/>
          </a:prstGeom>
        </p:spPr>
      </p:pic>
      <p:pic>
        <p:nvPicPr>
          <p:cNvPr id="18" name="Picture 17" descr="documen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4800" y="5486400"/>
            <a:ext cx="821436" cy="1066800"/>
          </a:xfrm>
          <a:prstGeom prst="rect">
            <a:avLst/>
          </a:prstGeom>
        </p:spPr>
      </p:pic>
      <p:pic>
        <p:nvPicPr>
          <p:cNvPr id="20" name="Picture 19" descr="images (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10200" y="6096000"/>
            <a:ext cx="381000" cy="381000"/>
          </a:xfrm>
          <a:prstGeom prst="rect">
            <a:avLst/>
          </a:prstGeom>
        </p:spPr>
      </p:pic>
      <p:pic>
        <p:nvPicPr>
          <p:cNvPr id="23" name="Picture 22" descr="images (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43400" y="6096000"/>
            <a:ext cx="381000" cy="381000"/>
          </a:xfrm>
          <a:prstGeom prst="rect">
            <a:avLst/>
          </a:prstGeom>
        </p:spPr>
      </p:pic>
      <p:pic>
        <p:nvPicPr>
          <p:cNvPr id="24" name="Picture 23" descr="images (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72200" y="6248400"/>
            <a:ext cx="381000" cy="381000"/>
          </a:xfrm>
          <a:prstGeom prst="rect">
            <a:avLst/>
          </a:prstGeom>
        </p:spPr>
      </p:pic>
      <p:pic>
        <p:nvPicPr>
          <p:cNvPr id="25" name="Picture 24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410200"/>
            <a:ext cx="914400" cy="1219200"/>
          </a:xfrm>
          <a:prstGeom prst="rect">
            <a:avLst/>
          </a:prstGeom>
        </p:spPr>
      </p:pic>
      <p:pic>
        <p:nvPicPr>
          <p:cNvPr id="26" name="Picture 25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399" y="6019800"/>
            <a:ext cx="5324295" cy="685800"/>
          </a:xfrm>
          <a:prstGeom prst="rect">
            <a:avLst/>
          </a:prstGeom>
        </p:spPr>
      </p:pic>
      <p:pic>
        <p:nvPicPr>
          <p:cNvPr id="27" name="Picture 26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5029200"/>
            <a:ext cx="914400" cy="1485990"/>
          </a:xfrm>
          <a:prstGeom prst="rect">
            <a:avLst/>
          </a:prstGeom>
        </p:spPr>
      </p:pic>
      <p:pic>
        <p:nvPicPr>
          <p:cNvPr id="28" name="Picture 27" descr="images (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58000" y="6248400"/>
            <a:ext cx="381000" cy="381000"/>
          </a:xfrm>
          <a:prstGeom prst="rect">
            <a:avLst/>
          </a:prstGeom>
        </p:spPr>
      </p:pic>
      <p:pic>
        <p:nvPicPr>
          <p:cNvPr id="29" name="Picture 28" descr="blan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6210210"/>
            <a:ext cx="714475" cy="647790"/>
          </a:xfrm>
          <a:prstGeom prst="rect">
            <a:avLst/>
          </a:prstGeom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12483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67 0.3331 C -0.06024 0.33819 -0.03281 0.34351 -0.01858 0.3331 C -0.00434 0.32268 -0.01198 0.28055 -0.00243 0.27036 C 0.00712 0.26018 0.03073 0.27083 0.03889 0.27245 C 0.04705 0.27407 0.04653 0.27708 0.04618 0.28009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58 0.45231 L 0.27258 0.19675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72 -0.56644 L -0.43872 -0.69977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72 -0.69977 C -0.4474 -0.71806 -0.45591 -0.73611 -0.43872 -0.7456 C -0.42153 -0.7551 -0.36858 -0.7551 -0.33594 -0.75695 C -0.3033 -0.7588 -0.26632 -0.7581 -0.24306 -0.75695 C -0.2198 -0.75579 -0.20556 -0.77824 -0.19584 -0.74931 C -0.18612 -0.72037 -0.18594 -0.64283 -0.18438 -0.58357 C -0.18282 -0.52431 -0.18577 -0.42477 -0.18594 -0.39306 " pathEditMode="relative" ptsTypes="aaaa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93 -0.39305 C -0.13836 -0.37916 -0.09079 -0.36504 -0.07031 -0.3949 C -0.04982 -0.42477 -0.06545 -0.51967 -0.06302 -0.57199 C -0.06059 -0.6243 -0.07777 -0.67708 -0.0559 -0.70926 C -0.03402 -0.74143 0.04775 -0.75902 0.06841 -0.76435 C 0.08907 -0.76967 0.07865 -0.75555 0.06841 -0.74143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09 -0.49444 L 0.64809 -0.35 " pathEditMode="relative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09 -0.35 L 0.36476 -0.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69 -0.64931 C 0.09324 -0.68704 0.07779 -0.72454 0.10574 -0.74144 C 0.13369 -0.75833 0.24792 -0.74954 0.2764 -0.75116 " pathEditMode="relative" ptsTypes="a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7 -0.35209 C -0.23646 -0.38195 -0.21875 -0.41134 -0.21163 -0.45301 C -0.20452 -0.49491 -0.21146 -0.55185 -0.21163 -0.60417 C -0.21181 -0.65648 -0.21285 -0.73959 -0.21302 -0.76667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91667 L 0.1625 -0.87223 " pathEditMode="relative" ptsTypes="AA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17 -0.87223 L 0.27917 -0.805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82778 L 0.07917 -0.7611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-0.39445 L -0.0625 -0.37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YOU…</a:t>
            </a:r>
            <a:endParaRPr lang="en-US" sz="5400" b="1" dirty="0"/>
          </a:p>
        </p:txBody>
      </p:sp>
    </p:spTree>
  </p:cSld>
  <p:clrMapOvr>
    <a:masterClrMapping/>
  </p:clrMapOvr>
  <p:transition advTm="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1905000"/>
            <a:ext cx="7620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INDUSTRIES AND MINES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609600"/>
            <a:ext cx="5410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DEPARTMENT</a:t>
            </a:r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2667000"/>
            <a:ext cx="7543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CHALLENGE</a:t>
            </a:r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60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3810000"/>
            <a:ext cx="626787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ELECTRONIC DOCUMENT MANAGEMENT</a:t>
            </a:r>
          </a:p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SYSTEM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2231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TEAM: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TEAM LEADER: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bhishek</a:t>
            </a:r>
            <a:r>
              <a:rPr lang="en-US" sz="2800" dirty="0" smtClean="0"/>
              <a:t>  </a:t>
            </a:r>
            <a:r>
              <a:rPr lang="en-US" sz="2800" dirty="0" err="1" smtClean="0"/>
              <a:t>S</a:t>
            </a:r>
            <a:r>
              <a:rPr lang="en-US" sz="2800" dirty="0" err="1" smtClean="0"/>
              <a:t>hingadiya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TEAM MEMBERS: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Ravi </a:t>
            </a:r>
            <a:r>
              <a:rPr lang="en-US" sz="2800" dirty="0" err="1" smtClean="0"/>
              <a:t>Vaniya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Bhagyesh</a:t>
            </a:r>
            <a:r>
              <a:rPr lang="en-US" sz="2800" dirty="0" smtClean="0"/>
              <a:t> </a:t>
            </a:r>
            <a:r>
              <a:rPr lang="en-US" sz="2800" dirty="0" err="1" smtClean="0"/>
              <a:t>Radiya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Sanat</a:t>
            </a:r>
            <a:r>
              <a:rPr lang="en-US" sz="2800" dirty="0" smtClean="0"/>
              <a:t> Dhobi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Komal</a:t>
            </a:r>
            <a:r>
              <a:rPr lang="en-US" sz="2800" dirty="0" smtClean="0"/>
              <a:t> </a:t>
            </a:r>
            <a:r>
              <a:rPr lang="en-US" sz="2800" dirty="0" err="1" smtClean="0"/>
              <a:t>Tankariya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Nirzari</a:t>
            </a:r>
            <a:r>
              <a:rPr lang="en-US" sz="2800" dirty="0" smtClean="0"/>
              <a:t> Gupta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Shailly</a:t>
            </a:r>
            <a:r>
              <a:rPr lang="en-US" sz="2800" dirty="0" smtClean="0"/>
              <a:t> </a:t>
            </a:r>
            <a:r>
              <a:rPr lang="en-US" sz="2800" dirty="0" err="1" smtClean="0"/>
              <a:t>Rajput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TEAM MENTOR:  Prof. </a:t>
            </a:r>
            <a:r>
              <a:rPr lang="en-US" sz="2800" dirty="0" err="1" smtClean="0"/>
              <a:t>Mayur</a:t>
            </a:r>
            <a:r>
              <a:rPr lang="en-US" sz="2800" dirty="0" smtClean="0"/>
              <a:t> </a:t>
            </a:r>
            <a:r>
              <a:rPr lang="en-US" sz="2800" dirty="0" err="1" smtClean="0"/>
              <a:t>Vegad</a:t>
            </a:r>
            <a:endParaRPr lang="en-US" sz="2800" dirty="0"/>
          </a:p>
        </p:txBody>
      </p:sp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514600"/>
            <a:ext cx="47320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BARCODE</a:t>
            </a:r>
            <a:endParaRPr lang="en-US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0" advTm="3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33400"/>
            <a:ext cx="6344536" cy="5763430"/>
          </a:xfrm>
          <a:prstGeom prst="rect">
            <a:avLst/>
          </a:prstGeom>
        </p:spPr>
      </p:pic>
      <p:pic>
        <p:nvPicPr>
          <p:cNvPr id="9" name="Picture 8" descr="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86000"/>
            <a:ext cx="5087060" cy="1428950"/>
          </a:xfrm>
          <a:prstGeom prst="rect">
            <a:avLst/>
          </a:prstGeom>
        </p:spPr>
      </p:pic>
    </p:spTree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10200"/>
            <a:ext cx="840442" cy="762000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5087060" cy="1428950"/>
          </a:xfrm>
          <a:prstGeom prst="rect">
            <a:avLst/>
          </a:prstGeom>
        </p:spPr>
      </p:pic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840444" cy="762001"/>
          </a:xfrm>
          <a:prstGeom prst="rect">
            <a:avLst/>
          </a:prstGeom>
        </p:spPr>
      </p:pic>
      <p:pic>
        <p:nvPicPr>
          <p:cNvPr id="8" name="Picture 7" descr="bl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486400"/>
            <a:ext cx="714475" cy="647790"/>
          </a:xfrm>
          <a:prstGeom prst="rect">
            <a:avLst/>
          </a:prstGeom>
        </p:spPr>
      </p:pic>
      <p:pic>
        <p:nvPicPr>
          <p:cNvPr id="9" name="Picture 8" descr="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86400"/>
            <a:ext cx="840442" cy="762000"/>
          </a:xfrm>
          <a:prstGeom prst="rect">
            <a:avLst/>
          </a:prstGeom>
        </p:spPr>
      </p:pic>
      <p:pic>
        <p:nvPicPr>
          <p:cNvPr id="10" name="Picture 9" descr="bl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5638800"/>
            <a:ext cx="714475" cy="647790"/>
          </a:xfrm>
          <a:prstGeom prst="rect">
            <a:avLst/>
          </a:prstGeom>
        </p:spPr>
      </p:pic>
      <p:pic>
        <p:nvPicPr>
          <p:cNvPr id="11" name="Picture 10" descr="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5410199"/>
            <a:ext cx="924487" cy="838201"/>
          </a:xfrm>
          <a:prstGeom prst="rect">
            <a:avLst/>
          </a:prstGeom>
        </p:spPr>
      </p:pic>
      <p:pic>
        <p:nvPicPr>
          <p:cNvPr id="12" name="Picture 11" descr="bl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562600"/>
            <a:ext cx="714475" cy="647790"/>
          </a:xfrm>
          <a:prstGeom prst="rect">
            <a:avLst/>
          </a:prstGeom>
        </p:spPr>
      </p:pic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5257799"/>
            <a:ext cx="2133600" cy="840023"/>
          </a:xfrm>
          <a:prstGeom prst="rect">
            <a:avLst/>
          </a:prstGeom>
        </p:spPr>
      </p:pic>
      <p:pic>
        <p:nvPicPr>
          <p:cNvPr id="14" name="Picture 13" descr="bl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5715000"/>
            <a:ext cx="714475" cy="647790"/>
          </a:xfrm>
          <a:prstGeom prst="rect">
            <a:avLst/>
          </a:prstGeom>
        </p:spPr>
      </p:pic>
      <p:pic>
        <p:nvPicPr>
          <p:cNvPr id="15" name="Picture 14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5410200"/>
            <a:ext cx="1676400" cy="647790"/>
          </a:xfrm>
          <a:prstGeom prst="rect">
            <a:avLst/>
          </a:prstGeom>
        </p:spPr>
      </p:pic>
      <p:pic>
        <p:nvPicPr>
          <p:cNvPr id="16" name="Picture 15" descr="STA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304800"/>
            <a:ext cx="1577974" cy="1066800"/>
          </a:xfrm>
          <a:prstGeom prst="rect">
            <a:avLst/>
          </a:prstGeom>
        </p:spPr>
      </p:pic>
      <p:pic>
        <p:nvPicPr>
          <p:cNvPr id="19" name="Picture 18" descr="STA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601" y="152400"/>
            <a:ext cx="1803399" cy="1219200"/>
          </a:xfrm>
          <a:prstGeom prst="rect">
            <a:avLst/>
          </a:prstGeom>
        </p:spPr>
      </p:pic>
      <p:pic>
        <p:nvPicPr>
          <p:cNvPr id="22" name="Picture 21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228600"/>
            <a:ext cx="1487020" cy="1348230"/>
          </a:xfrm>
          <a:prstGeom prst="rect">
            <a:avLst/>
          </a:prstGeom>
        </p:spPr>
      </p:pic>
      <p:pic>
        <p:nvPicPr>
          <p:cNvPr id="23" name="Picture 22" descr="STA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2400"/>
            <a:ext cx="1803683" cy="1219392"/>
          </a:xfrm>
          <a:prstGeom prst="rect">
            <a:avLst/>
          </a:prstGeom>
        </p:spPr>
      </p:pic>
      <p:pic>
        <p:nvPicPr>
          <p:cNvPr id="24" name="Picture 23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2400"/>
            <a:ext cx="1981200" cy="1143000"/>
          </a:xfrm>
          <a:prstGeom prst="rect">
            <a:avLst/>
          </a:prstGeom>
        </p:spPr>
      </p:pic>
      <p:pic>
        <p:nvPicPr>
          <p:cNvPr id="25" name="Picture 24" descr="STA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381000"/>
            <a:ext cx="1690687" cy="1143000"/>
          </a:xfrm>
          <a:prstGeom prst="rect">
            <a:avLst/>
          </a:prstGeom>
        </p:spPr>
      </p:pic>
      <p:pic>
        <p:nvPicPr>
          <p:cNvPr id="26" name="Picture 25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457199"/>
            <a:ext cx="1371600" cy="1243583"/>
          </a:xfrm>
          <a:prstGeom prst="rect">
            <a:avLst/>
          </a:prstGeom>
        </p:spPr>
      </p:pic>
      <p:pic>
        <p:nvPicPr>
          <p:cNvPr id="27" name="Picture 26" descr="STA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304800"/>
            <a:ext cx="1690687" cy="1143000"/>
          </a:xfrm>
          <a:prstGeom prst="rect">
            <a:avLst/>
          </a:prstGeom>
        </p:spPr>
      </p:pic>
      <p:pic>
        <p:nvPicPr>
          <p:cNvPr id="28" name="Picture 27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28600"/>
            <a:ext cx="1371600" cy="1243583"/>
          </a:xfrm>
          <a:prstGeom prst="rect">
            <a:avLst/>
          </a:prstGeom>
        </p:spPr>
      </p:pic>
      <p:pic>
        <p:nvPicPr>
          <p:cNvPr id="29" name="Picture 28" descr="bla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62" y="3105105"/>
            <a:ext cx="714475" cy="647790"/>
          </a:xfrm>
          <a:prstGeom prst="rect">
            <a:avLst/>
          </a:prstGeom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0.07778 L 0.04583 0.3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7 -0.75555 L 0.12917 -0.33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76666 L 0.0125 -0.3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-0.73889 L -0.05052 -0.327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33 -0.69445 L -0.05885 -0.316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62 0.44445 L -0.77795 0.577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06 0.47778 L -0.61806 0.58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39 0.48889 L 0.35139 0.58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31 0.45 L 0.52431 0.5722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546 0.38333 L 0.73264 0.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8948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1371600" cy="385281"/>
          </a:xfrm>
          <a:prstGeom prst="rect">
            <a:avLst/>
          </a:prstGeom>
        </p:spPr>
      </p:pic>
      <p:pic>
        <p:nvPicPr>
          <p:cNvPr id="7" name="Picture 6" descr="c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1" y="5105401"/>
            <a:ext cx="1356355" cy="380999"/>
          </a:xfrm>
          <a:prstGeom prst="rect">
            <a:avLst/>
          </a:prstGeom>
        </p:spPr>
      </p:pic>
      <p:pic>
        <p:nvPicPr>
          <p:cNvPr id="8" name="Picture 7" descr="co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953000"/>
            <a:ext cx="1083733" cy="304800"/>
          </a:xfrm>
          <a:prstGeom prst="rect">
            <a:avLst/>
          </a:prstGeom>
        </p:spPr>
      </p:pic>
      <p:pic>
        <p:nvPicPr>
          <p:cNvPr id="9" name="Picture 8" descr="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1" y="6172201"/>
            <a:ext cx="685800" cy="187036"/>
          </a:xfrm>
          <a:prstGeom prst="rect">
            <a:avLst/>
          </a:prstGeom>
        </p:spPr>
      </p:pic>
      <p:pic>
        <p:nvPicPr>
          <p:cNvPr id="10" name="Picture 9" descr="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5105400"/>
            <a:ext cx="685800" cy="253800"/>
          </a:xfrm>
          <a:prstGeom prst="rect">
            <a:avLst/>
          </a:prstGeom>
        </p:spPr>
      </p:pic>
      <p:pic>
        <p:nvPicPr>
          <p:cNvPr id="11" name="Picture 10" descr="blan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5105400"/>
            <a:ext cx="1981200" cy="647790"/>
          </a:xfrm>
          <a:prstGeom prst="rect">
            <a:avLst/>
          </a:prstGeom>
        </p:spPr>
      </p:pic>
      <p:pic>
        <p:nvPicPr>
          <p:cNvPr id="12" name="Picture 11" descr="blan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4724400"/>
            <a:ext cx="1981200" cy="647790"/>
          </a:xfrm>
          <a:prstGeom prst="rect">
            <a:avLst/>
          </a:prstGeom>
        </p:spPr>
      </p:pic>
      <p:pic>
        <p:nvPicPr>
          <p:cNvPr id="13" name="Picture 12" descr="blan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5943600"/>
            <a:ext cx="1981200" cy="647790"/>
          </a:xfrm>
          <a:prstGeom prst="rect">
            <a:avLst/>
          </a:prstGeom>
        </p:spPr>
      </p:pic>
      <p:pic>
        <p:nvPicPr>
          <p:cNvPr id="14" name="Picture 13" descr="blan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4876800"/>
            <a:ext cx="1981200" cy="647790"/>
          </a:xfrm>
          <a:prstGeom prst="rect">
            <a:avLst/>
          </a:prstGeom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3866 L 0.01666 0.09422 " pathEditMode="relative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9422 L 0.175 0.105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47 -0.38333 L -0.01581 -0.37222 " pathEditMode="relative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1 -0.37222 L -0.01581 -0.42778 " pathEditMode="relative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0.42778 L 0.07586 -0.42778 " pathEditMode="relative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54 -0.4 L -0.06754 -0.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4 -0.39999 L -0.06754 -0.33333 " pathEditMode="relative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4 -0.33333 L 0.00746 -0.33333 " pathEditMode="relative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16 -0.50255 L -0.09583 -0.50255 " pathEditMode="relative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-0.50255 L -0.09583 -0.44699 " pathEditMode="relative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0.44699 L -0.02917 -0.44699 " pathEditMode="relative" ptsTypes="AA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-0.29629 L 0.05417 -0.2962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0848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486400"/>
            <a:ext cx="462704" cy="600914"/>
          </a:xfrm>
          <a:prstGeom prst="rect">
            <a:avLst/>
          </a:prstGeom>
        </p:spPr>
      </p:pic>
      <p:pic>
        <p:nvPicPr>
          <p:cNvPr id="7" name="Picture 6" descr="blan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486400"/>
            <a:ext cx="714475" cy="647790"/>
          </a:xfrm>
          <a:prstGeom prst="rect">
            <a:avLst/>
          </a:prstGeom>
        </p:spPr>
      </p:pic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4 -0.35046 C 0.09653 -0.34769 0.0191 -0.34491 -0.01736 -0.35417 C -0.05382 -0.36343 -0.02569 -0.39676 -0.04444 -0.40556 C -0.06319 -0.41435 -0.11284 -0.39213 -0.1302 -0.40764 C -0.14757 -0.42315 -0.1243 -0.4838 -0.14878 -0.49907 C -0.17326 -0.51435 -0.25069 -0.5 -0.27725 -0.49907 C -0.30382 -0.49815 -0.30225 -0.50625 -0.30868 -0.49329 C -0.3151 -0.48032 -0.29722 -0.43449 -0.31597 -0.42083 C -0.33472 -0.40718 -0.39062 -0.40787 -0.42152 -0.41134 C -0.45243 -0.41481 -0.46684 -0.43588 -0.50156 -0.4419 C -0.53628 -0.44792 -0.6052 -0.41829 -0.6302 -0.44745 C -0.6552 -0.47662 -0.64809 -0.58889 -0.65156 -0.61713 " pathEditMode="relative" ptsTypes="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"/>
            <a:ext cx="3883231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4724400"/>
            <a:ext cx="54685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THE VERIFICATION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PROCESS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53</Words>
  <Application>Microsoft Office PowerPoint</Application>
  <PresentationFormat>On-screen Show (4:3)</PresentationFormat>
  <Paragraphs>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25</cp:revision>
  <dcterms:created xsi:type="dcterms:W3CDTF">2018-03-11T05:30:14Z</dcterms:created>
  <dcterms:modified xsi:type="dcterms:W3CDTF">2018-03-11T17:12:55Z</dcterms:modified>
</cp:coreProperties>
</file>