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9" r:id="rId3"/>
    <p:sldId id="270" r:id="rId4"/>
    <p:sldId id="271" r:id="rId5"/>
    <p:sldId id="267" r:id="rId6"/>
    <p:sldId id="272" r:id="rId7"/>
    <p:sldId id="273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9D7C"/>
    <a:srgbClr val="D58259"/>
    <a:srgbClr val="D0D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2" y="-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3803078" y="0"/>
            <a:ext cx="4569595" cy="4380898"/>
            <a:chOff x="2857669" y="896187"/>
            <a:chExt cx="4569595" cy="4380898"/>
          </a:xfrm>
        </p:grpSpPr>
        <p:sp>
          <p:nvSpPr>
            <p:cNvPr id="9" name="자유형: 도형 14">
              <a:extLst>
                <a:ext uri="{FF2B5EF4-FFF2-40B4-BE49-F238E27FC236}">
                  <a16:creationId xmlns:a16="http://schemas.microsoft.com/office/drawing/2014/main" xmlns="" id="{D176D53E-40CE-47FC-AD0C-F76E144A7342}"/>
                </a:ext>
              </a:extLst>
            </p:cNvPr>
            <p:cNvSpPr/>
            <p:nvPr/>
          </p:nvSpPr>
          <p:spPr>
            <a:xfrm rot="19216167">
              <a:off x="2857669" y="896187"/>
              <a:ext cx="4569595" cy="4380898"/>
            </a:xfrm>
            <a:custGeom>
              <a:avLst/>
              <a:gdLst>
                <a:gd name="connsiteX0" fmla="*/ 1736823 w 4569595"/>
                <a:gd name="connsiteY0" fmla="*/ 195736 h 4380898"/>
                <a:gd name="connsiteX1" fmla="*/ 3142140 w 4569595"/>
                <a:gd name="connsiteY1" fmla="*/ 1363720 h 4380898"/>
                <a:gd name="connsiteX2" fmla="*/ 3142143 w 4569595"/>
                <a:gd name="connsiteY2" fmla="*/ 1363723 h 4380898"/>
                <a:gd name="connsiteX3" fmla="*/ 4309652 w 4569595"/>
                <a:gd name="connsiteY3" fmla="*/ 2334060 h 4380898"/>
                <a:gd name="connsiteX4" fmla="*/ 4309653 w 4569595"/>
                <a:gd name="connsiteY4" fmla="*/ 2334060 h 4380898"/>
                <a:gd name="connsiteX5" fmla="*/ 4389555 w 4569595"/>
                <a:gd name="connsiteY5" fmla="*/ 2400469 h 4380898"/>
                <a:gd name="connsiteX6" fmla="*/ 4507160 w 4569595"/>
                <a:gd name="connsiteY6" fmla="*/ 2525192 h 4380898"/>
                <a:gd name="connsiteX7" fmla="*/ 4497644 w 4569595"/>
                <a:gd name="connsiteY7" fmla="*/ 2849153 h 4380898"/>
                <a:gd name="connsiteX8" fmla="*/ 2939403 w 4569595"/>
                <a:gd name="connsiteY8" fmla="*/ 4318463 h 4380898"/>
                <a:gd name="connsiteX9" fmla="*/ 2615441 w 4569595"/>
                <a:gd name="connsiteY9" fmla="*/ 4308946 h 4380898"/>
                <a:gd name="connsiteX10" fmla="*/ 2606185 w 4569595"/>
                <a:gd name="connsiteY10" fmla="*/ 4299130 h 4380898"/>
                <a:gd name="connsiteX11" fmla="*/ 1846901 w 4569595"/>
                <a:gd name="connsiteY11" fmla="*/ 3668076 h 4380898"/>
                <a:gd name="connsiteX12" fmla="*/ 1376243 w 4569595"/>
                <a:gd name="connsiteY12" fmla="*/ 4070028 h 4380898"/>
                <a:gd name="connsiteX13" fmla="*/ 1329901 w 4569595"/>
                <a:gd name="connsiteY13" fmla="*/ 4070028 h 4380898"/>
                <a:gd name="connsiteX14" fmla="*/ 1268875 w 4569595"/>
                <a:gd name="connsiteY14" fmla="*/ 4009002 h 4380898"/>
                <a:gd name="connsiteX15" fmla="*/ 1268875 w 4569595"/>
                <a:gd name="connsiteY15" fmla="*/ 3187669 h 4380898"/>
                <a:gd name="connsiteX16" fmla="*/ 1242425 w 4569595"/>
                <a:gd name="connsiteY16" fmla="*/ 3165686 h 4380898"/>
                <a:gd name="connsiteX17" fmla="*/ 1242422 w 4569595"/>
                <a:gd name="connsiteY17" fmla="*/ 3165682 h 4380898"/>
                <a:gd name="connsiteX18" fmla="*/ 116471 w 4569595"/>
                <a:gd name="connsiteY18" fmla="*/ 2229885 h 4380898"/>
                <a:gd name="connsiteX19" fmla="*/ 105128 w 4569595"/>
                <a:gd name="connsiteY19" fmla="*/ 2222581 h 4380898"/>
                <a:gd name="connsiteX20" fmla="*/ 36519 w 4569595"/>
                <a:gd name="connsiteY20" fmla="*/ 1905825 h 4380898"/>
                <a:gd name="connsiteX21" fmla="*/ 1196035 w 4569595"/>
                <a:gd name="connsiteY21" fmla="*/ 105128 h 4380898"/>
                <a:gd name="connsiteX22" fmla="*/ 1512791 w 4569595"/>
                <a:gd name="connsiteY22" fmla="*/ 36519 h 4380898"/>
                <a:gd name="connsiteX23" fmla="*/ 1656921 w 4569595"/>
                <a:gd name="connsiteY23" fmla="*/ 129328 h 4380898"/>
                <a:gd name="connsiteX24" fmla="*/ 1736823 w 4569595"/>
                <a:gd name="connsiteY24" fmla="*/ 195736 h 438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69595" h="4380898">
                  <a:moveTo>
                    <a:pt x="1736823" y="195736"/>
                  </a:moveTo>
                  <a:lnTo>
                    <a:pt x="3142140" y="1363720"/>
                  </a:lnTo>
                  <a:lnTo>
                    <a:pt x="3142143" y="1363723"/>
                  </a:lnTo>
                  <a:lnTo>
                    <a:pt x="4309652" y="2334060"/>
                  </a:lnTo>
                  <a:lnTo>
                    <a:pt x="4309653" y="2334060"/>
                  </a:lnTo>
                  <a:lnTo>
                    <a:pt x="4389555" y="2400469"/>
                  </a:lnTo>
                  <a:lnTo>
                    <a:pt x="4507160" y="2525192"/>
                  </a:lnTo>
                  <a:cubicBezTo>
                    <a:pt x="4593991" y="2617279"/>
                    <a:pt x="4589731" y="2762322"/>
                    <a:pt x="4497644" y="2849153"/>
                  </a:cubicBezTo>
                  <a:lnTo>
                    <a:pt x="2939403" y="4318463"/>
                  </a:lnTo>
                  <a:cubicBezTo>
                    <a:pt x="2847316" y="4405294"/>
                    <a:pt x="2702273" y="4401033"/>
                    <a:pt x="2615441" y="4308946"/>
                  </a:cubicBezTo>
                  <a:lnTo>
                    <a:pt x="2606185" y="4299130"/>
                  </a:lnTo>
                  <a:lnTo>
                    <a:pt x="1846901" y="3668076"/>
                  </a:lnTo>
                  <a:lnTo>
                    <a:pt x="1376243" y="4070028"/>
                  </a:lnTo>
                  <a:lnTo>
                    <a:pt x="1329901" y="4070028"/>
                  </a:lnTo>
                  <a:cubicBezTo>
                    <a:pt x="1296197" y="4070028"/>
                    <a:pt x="1268875" y="4042706"/>
                    <a:pt x="1268875" y="4009002"/>
                  </a:cubicBezTo>
                  <a:lnTo>
                    <a:pt x="1268875" y="3187669"/>
                  </a:lnTo>
                  <a:lnTo>
                    <a:pt x="1242425" y="3165686"/>
                  </a:lnTo>
                  <a:lnTo>
                    <a:pt x="1242422" y="3165682"/>
                  </a:lnTo>
                  <a:lnTo>
                    <a:pt x="116471" y="2229885"/>
                  </a:lnTo>
                  <a:lnTo>
                    <a:pt x="105128" y="2222581"/>
                  </a:lnTo>
                  <a:cubicBezTo>
                    <a:pt x="-1288" y="2154057"/>
                    <a:pt x="-32005" y="2012240"/>
                    <a:pt x="36519" y="1905825"/>
                  </a:cubicBezTo>
                  <a:lnTo>
                    <a:pt x="1196035" y="105128"/>
                  </a:lnTo>
                  <a:cubicBezTo>
                    <a:pt x="1264559" y="-1287"/>
                    <a:pt x="1406375" y="-32005"/>
                    <a:pt x="1512791" y="36519"/>
                  </a:cubicBezTo>
                  <a:lnTo>
                    <a:pt x="1656921" y="129328"/>
                  </a:lnTo>
                  <a:lnTo>
                    <a:pt x="1736823" y="1957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15">
              <a:extLst>
                <a:ext uri="{FF2B5EF4-FFF2-40B4-BE49-F238E27FC236}">
                  <a16:creationId xmlns:a16="http://schemas.microsoft.com/office/drawing/2014/main" xmlns="" id="{4E7E9768-44E0-4338-8802-AF2C4390CE75}"/>
                </a:ext>
              </a:extLst>
            </p:cNvPr>
            <p:cNvSpPr/>
            <p:nvPr/>
          </p:nvSpPr>
          <p:spPr>
            <a:xfrm rot="19216167">
              <a:off x="3013809" y="1048122"/>
              <a:ext cx="4257315" cy="4077027"/>
            </a:xfrm>
            <a:custGeom>
              <a:avLst/>
              <a:gdLst>
                <a:gd name="connsiteX0" fmla="*/ 1604768 w 4257315"/>
                <a:gd name="connsiteY0" fmla="*/ 180854 h 4077027"/>
                <a:gd name="connsiteX1" fmla="*/ 2903233 w 4257315"/>
                <a:gd name="connsiteY1" fmla="*/ 1260032 h 4077027"/>
                <a:gd name="connsiteX2" fmla="*/ 2903236 w 4257315"/>
                <a:gd name="connsiteY2" fmla="*/ 1260035 h 4077027"/>
                <a:gd name="connsiteX3" fmla="*/ 4017137 w 4257315"/>
                <a:gd name="connsiteY3" fmla="*/ 2185817 h 4077027"/>
                <a:gd name="connsiteX4" fmla="*/ 4017138 w 4257315"/>
                <a:gd name="connsiteY4" fmla="*/ 2185818 h 4077027"/>
                <a:gd name="connsiteX5" fmla="*/ 4090964 w 4257315"/>
                <a:gd name="connsiteY5" fmla="*/ 2247176 h 4077027"/>
                <a:gd name="connsiteX6" fmla="*/ 4199627 w 4257315"/>
                <a:gd name="connsiteY6" fmla="*/ 2362416 h 4077027"/>
                <a:gd name="connsiteX7" fmla="*/ 4190835 w 4257315"/>
                <a:gd name="connsiteY7" fmla="*/ 2661746 h 4077027"/>
                <a:gd name="connsiteX8" fmla="*/ 2751072 w 4257315"/>
                <a:gd name="connsiteY8" fmla="*/ 4019339 h 4077027"/>
                <a:gd name="connsiteX9" fmla="*/ 2451742 w 4257315"/>
                <a:gd name="connsiteY9" fmla="*/ 4010546 h 4077027"/>
                <a:gd name="connsiteX10" fmla="*/ 2443190 w 4257315"/>
                <a:gd name="connsiteY10" fmla="*/ 4001477 h 4077027"/>
                <a:gd name="connsiteX11" fmla="*/ 1713149 w 4257315"/>
                <a:gd name="connsiteY11" fmla="*/ 3394728 h 4077027"/>
                <a:gd name="connsiteX12" fmla="*/ 1307677 w 4257315"/>
                <a:gd name="connsiteY12" fmla="*/ 3741011 h 4077027"/>
                <a:gd name="connsiteX13" fmla="*/ 1264858 w 4257315"/>
                <a:gd name="connsiteY13" fmla="*/ 3741011 h 4077027"/>
                <a:gd name="connsiteX14" fmla="*/ 1208472 w 4257315"/>
                <a:gd name="connsiteY14" fmla="*/ 3684625 h 4077027"/>
                <a:gd name="connsiteX15" fmla="*/ 1208472 w 4257315"/>
                <a:gd name="connsiteY15" fmla="*/ 2975281 h 4077027"/>
                <a:gd name="connsiteX16" fmla="*/ 1183121 w 4257315"/>
                <a:gd name="connsiteY16" fmla="*/ 2954212 h 4077027"/>
                <a:gd name="connsiteX17" fmla="*/ 1183118 w 4257315"/>
                <a:gd name="connsiteY17" fmla="*/ 2954208 h 4077027"/>
                <a:gd name="connsiteX18" fmla="*/ 107616 w 4257315"/>
                <a:gd name="connsiteY18" fmla="*/ 2060339 h 4077027"/>
                <a:gd name="connsiteX19" fmla="*/ 97135 w 4257315"/>
                <a:gd name="connsiteY19" fmla="*/ 2053590 h 4077027"/>
                <a:gd name="connsiteX20" fmla="*/ 33742 w 4257315"/>
                <a:gd name="connsiteY20" fmla="*/ 1760919 h 4077027"/>
                <a:gd name="connsiteX21" fmla="*/ 1105097 w 4257315"/>
                <a:gd name="connsiteY21" fmla="*/ 97135 h 4077027"/>
                <a:gd name="connsiteX22" fmla="*/ 1397769 w 4257315"/>
                <a:gd name="connsiteY22" fmla="*/ 33742 h 4077027"/>
                <a:gd name="connsiteX23" fmla="*/ 1530940 w 4257315"/>
                <a:gd name="connsiteY23" fmla="*/ 119495 h 4077027"/>
                <a:gd name="connsiteX24" fmla="*/ 1604767 w 4257315"/>
                <a:gd name="connsiteY24" fmla="*/ 180853 h 407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57315" h="4077027">
                  <a:moveTo>
                    <a:pt x="1604768" y="180854"/>
                  </a:moveTo>
                  <a:lnTo>
                    <a:pt x="2903233" y="1260032"/>
                  </a:lnTo>
                  <a:lnTo>
                    <a:pt x="2903236" y="1260035"/>
                  </a:lnTo>
                  <a:lnTo>
                    <a:pt x="4017137" y="2185817"/>
                  </a:lnTo>
                  <a:lnTo>
                    <a:pt x="4017138" y="2185818"/>
                  </a:lnTo>
                  <a:lnTo>
                    <a:pt x="4090964" y="2247176"/>
                  </a:lnTo>
                  <a:lnTo>
                    <a:pt x="4199627" y="2362416"/>
                  </a:lnTo>
                  <a:cubicBezTo>
                    <a:pt x="4279857" y="2447502"/>
                    <a:pt x="4275920" y="2581517"/>
                    <a:pt x="4190835" y="2661746"/>
                  </a:cubicBezTo>
                  <a:lnTo>
                    <a:pt x="2751072" y="4019339"/>
                  </a:lnTo>
                  <a:cubicBezTo>
                    <a:pt x="2665986" y="4099568"/>
                    <a:pt x="2531972" y="4095632"/>
                    <a:pt x="2451742" y="4010546"/>
                  </a:cubicBezTo>
                  <a:lnTo>
                    <a:pt x="2443190" y="4001477"/>
                  </a:lnTo>
                  <a:lnTo>
                    <a:pt x="1713149" y="3394728"/>
                  </a:lnTo>
                  <a:lnTo>
                    <a:pt x="1307677" y="3741011"/>
                  </a:lnTo>
                  <a:lnTo>
                    <a:pt x="1264858" y="3741011"/>
                  </a:lnTo>
                  <a:cubicBezTo>
                    <a:pt x="1233716" y="3741011"/>
                    <a:pt x="1208472" y="3715767"/>
                    <a:pt x="1208472" y="3684625"/>
                  </a:cubicBezTo>
                  <a:lnTo>
                    <a:pt x="1208472" y="2975281"/>
                  </a:lnTo>
                  <a:lnTo>
                    <a:pt x="1183121" y="2954212"/>
                  </a:lnTo>
                  <a:lnTo>
                    <a:pt x="1183118" y="2954208"/>
                  </a:lnTo>
                  <a:lnTo>
                    <a:pt x="107616" y="2060339"/>
                  </a:lnTo>
                  <a:lnTo>
                    <a:pt x="97135" y="2053590"/>
                  </a:lnTo>
                  <a:cubicBezTo>
                    <a:pt x="-1190" y="1990277"/>
                    <a:pt x="-29571" y="1859243"/>
                    <a:pt x="33742" y="1760919"/>
                  </a:cubicBezTo>
                  <a:lnTo>
                    <a:pt x="1105097" y="97135"/>
                  </a:lnTo>
                  <a:cubicBezTo>
                    <a:pt x="1168410" y="-1189"/>
                    <a:pt x="1299444" y="-29571"/>
                    <a:pt x="1397769" y="33742"/>
                  </a:cubicBezTo>
                  <a:lnTo>
                    <a:pt x="1530940" y="119495"/>
                  </a:lnTo>
                  <a:lnTo>
                    <a:pt x="1604767" y="180853"/>
                  </a:lnTo>
                  <a:close/>
                </a:path>
              </a:pathLst>
            </a:custGeom>
            <a:noFill/>
            <a:ln w="28575" cap="rnd">
              <a:solidFill>
                <a:srgbClr val="2C6D8B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40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1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930729"/>
            <a:ext cx="12192000" cy="5927271"/>
          </a:xfrm>
          <a:prstGeom prst="rect">
            <a:avLst/>
          </a:prstGeom>
          <a:solidFill>
            <a:srgbClr val="D0D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75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8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9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0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3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etPuppet/2019-WIN-API/graphs/commit-activ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3FBEB05-F38C-4D64-9C5E-3B054830B43D}"/>
              </a:ext>
            </a:extLst>
          </p:cNvPr>
          <p:cNvSpPr/>
          <p:nvPr/>
        </p:nvSpPr>
        <p:spPr>
          <a:xfrm>
            <a:off x="4457899" y="1294171"/>
            <a:ext cx="3135549" cy="194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/>
              <a:t>2019</a:t>
            </a:r>
            <a:r>
              <a:rPr lang="ko-KR" altLang="en-US" sz="2800" b="1" kern="0" dirty="0"/>
              <a:t> 윈도우 프로그래밍 최종 프로젝트</a:t>
            </a:r>
            <a:endParaRPr lang="ko-KR" altLang="en-US" sz="4000" kern="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3FBEB05-F38C-4D64-9C5E-3B054830B43D}"/>
              </a:ext>
            </a:extLst>
          </p:cNvPr>
          <p:cNvSpPr/>
          <p:nvPr/>
        </p:nvSpPr>
        <p:spPr>
          <a:xfrm>
            <a:off x="3015459" y="4478679"/>
            <a:ext cx="6242347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2018180005 </a:t>
            </a:r>
            <a:r>
              <a:rPr lang="ko-KR" altLang="en-US" sz="3200" b="1" kern="0" dirty="0">
                <a:solidFill>
                  <a:prstClr val="white"/>
                </a:solidFill>
              </a:rPr>
              <a:t>김명훈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 smtClean="0">
                <a:solidFill>
                  <a:prstClr val="white"/>
                </a:solidFill>
              </a:rPr>
              <a:t>2013182055</a:t>
            </a:r>
            <a:r>
              <a:rPr lang="en-US" altLang="ko-KR" sz="3200" b="1" kern="0" dirty="0">
                <a:solidFill>
                  <a:prstClr val="white"/>
                </a:solidFill>
              </a:rPr>
              <a:t> </a:t>
            </a:r>
            <a:r>
              <a:rPr lang="ko-KR" altLang="en-US" sz="3200" b="1" kern="0" dirty="0" err="1" smtClean="0">
                <a:solidFill>
                  <a:prstClr val="white"/>
                </a:solidFill>
              </a:rPr>
              <a:t>최치송</a:t>
            </a:r>
            <a:r>
              <a:rPr lang="ko-KR" altLang="en-US" sz="3200" b="1" kern="0" dirty="0" smtClean="0">
                <a:solidFill>
                  <a:prstClr val="white"/>
                </a:solidFill>
              </a:rPr>
              <a:t>  </a:t>
            </a:r>
            <a:endParaRPr lang="en-US" altLang="ko-KR" sz="32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6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b="1" kern="0" dirty="0" smtClean="0">
                <a:solidFill>
                  <a:prstClr val="white"/>
                </a:solidFill>
              </a:rPr>
              <a:t>게임소개</a:t>
            </a:r>
            <a:endParaRPr lang="en-US" altLang="ko-KR" sz="4400" b="1" kern="0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97F4723-F2AF-4311-B9FE-0178E7FF5EAA}"/>
              </a:ext>
            </a:extLst>
          </p:cNvPr>
          <p:cNvSpPr/>
          <p:nvPr/>
        </p:nvSpPr>
        <p:spPr>
          <a:xfrm>
            <a:off x="4843044" y="1600840"/>
            <a:ext cx="7065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3600" b="1" dirty="0" err="1"/>
              <a:t>슈퍼마리오를</a:t>
            </a:r>
            <a:r>
              <a:rPr lang="ko-KR" altLang="en-US" sz="3600" b="1" dirty="0"/>
              <a:t> 모방하여 제작한 게임</a:t>
            </a:r>
            <a:endParaRPr lang="en-US" altLang="ko-KR" sz="3600" b="1" dirty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3600" b="1" dirty="0"/>
              <a:t>점프를 활용하여 적을 제거</a:t>
            </a:r>
            <a:endParaRPr lang="en-US" altLang="ko-KR" sz="3600" b="1" dirty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3600" b="1" dirty="0"/>
              <a:t>적 제거와 코인 획득으로 점수를 </a:t>
            </a:r>
            <a:r>
              <a:rPr lang="ko-KR" altLang="en-US" sz="3600" b="1" dirty="0" smtClean="0"/>
              <a:t>얻음</a:t>
            </a:r>
            <a:endParaRPr lang="en-US" altLang="ko-KR" sz="3600" b="1" dirty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en-US" altLang="ko-KR" sz="3600" b="1" dirty="0"/>
              <a:t>2</a:t>
            </a:r>
            <a:r>
              <a:rPr lang="ko-KR" altLang="en-US" sz="3600" b="1" dirty="0"/>
              <a:t>인 플레이가 </a:t>
            </a:r>
            <a:r>
              <a:rPr lang="ko-KR" altLang="en-US" sz="3600" b="1" dirty="0" smtClean="0"/>
              <a:t>가능</a:t>
            </a:r>
            <a:endParaRPr lang="en-US" altLang="ko-KR" sz="3600" b="1" dirty="0"/>
          </a:p>
        </p:txBody>
      </p:sp>
      <p:pic>
        <p:nvPicPr>
          <p:cNvPr id="1026" name="Picture 2" descr="ìí¼ë§ë¦¬ì¤ì ëí ì´ë¯¸ì§ ê²ìê²°ê³¼">
            <a:extLst>
              <a:ext uri="{FF2B5EF4-FFF2-40B4-BE49-F238E27FC236}">
                <a16:creationId xmlns:a16="http://schemas.microsoft.com/office/drawing/2014/main" xmlns="" id="{ECFB76CF-B4C9-403C-A401-EAA9BB4B5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5" y="1760196"/>
            <a:ext cx="4364071" cy="421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prstClr val="white"/>
                </a:solidFill>
              </a:rPr>
              <a:t>스테이지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07C2070-9C25-4D3F-BA57-E52921D3A177}"/>
              </a:ext>
            </a:extLst>
          </p:cNvPr>
          <p:cNvSpPr/>
          <p:nvPr/>
        </p:nvSpPr>
        <p:spPr>
          <a:xfrm>
            <a:off x="6498904" y="1516363"/>
            <a:ext cx="49224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/>
              <a:t>플레이어가 </a:t>
            </a:r>
            <a:r>
              <a:rPr lang="ko-KR" altLang="en-US" sz="2000" b="1" dirty="0"/>
              <a:t>이동하여 스테이지를 </a:t>
            </a:r>
            <a:r>
              <a:rPr lang="ko-KR" altLang="en-US" sz="2000" b="1" dirty="0" smtClean="0"/>
              <a:t>돌파</a:t>
            </a:r>
            <a:endParaRPr lang="en-US" altLang="ko-KR" sz="2000" b="1" dirty="0" smtClean="0"/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아이템은 먹으면 커짐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/>
              <a:t>점프하여 적을 하면 </a:t>
            </a:r>
            <a:r>
              <a:rPr lang="ko-KR" altLang="en-US" sz="2000" b="1" dirty="0"/>
              <a:t>점수가 </a:t>
            </a:r>
            <a:r>
              <a:rPr lang="ko-KR" altLang="en-US" sz="2000" b="1" dirty="0" smtClean="0"/>
              <a:t>오름</a:t>
            </a:r>
            <a:endParaRPr lang="en-US" altLang="ko-KR" sz="2000" b="1" dirty="0" smtClean="0"/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거북이 </a:t>
            </a:r>
            <a:r>
              <a:rPr lang="ko-KR" altLang="en-US" dirty="0" err="1" smtClean="0"/>
              <a:t>잡몹은</a:t>
            </a:r>
            <a:r>
              <a:rPr lang="ko-KR" altLang="en-US" dirty="0" smtClean="0"/>
              <a:t> 죽으면 껍질로 변함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/>
              <a:t>랜덤박스를 </a:t>
            </a:r>
            <a:r>
              <a:rPr lang="ko-KR" altLang="en-US" sz="2000" b="1" dirty="0" smtClean="0"/>
              <a:t>아이템이나 동전 획득</a:t>
            </a:r>
            <a:endParaRPr lang="en-US" altLang="ko-KR" sz="2000" b="1" dirty="0" smtClean="0"/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박스를 치면 아이템이 나옴</a:t>
            </a:r>
            <a:endParaRPr lang="en-US" altLang="ko-KR" dirty="0" smtClean="0"/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동전을 먹으면 점수획득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0282BB6-EE56-47D0-8C32-8582685F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5" y="1975556"/>
            <a:ext cx="6147036" cy="461350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5713EF4C-94C4-414B-8695-A107D59C486C}"/>
              </a:ext>
            </a:extLst>
          </p:cNvPr>
          <p:cNvSpPr/>
          <p:nvPr/>
        </p:nvSpPr>
        <p:spPr>
          <a:xfrm>
            <a:off x="382953" y="1095992"/>
            <a:ext cx="578339" cy="3907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42B79BAD-5403-4D08-9329-16D71A23B20E}"/>
              </a:ext>
            </a:extLst>
          </p:cNvPr>
          <p:cNvSpPr/>
          <p:nvPr/>
        </p:nvSpPr>
        <p:spPr>
          <a:xfrm>
            <a:off x="1176906" y="1070643"/>
            <a:ext cx="1570892" cy="4905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208476B-DD38-4C28-8ACF-6A66059F73C8}"/>
              </a:ext>
            </a:extLst>
          </p:cNvPr>
          <p:cNvSpPr/>
          <p:nvPr/>
        </p:nvSpPr>
        <p:spPr>
          <a:xfrm>
            <a:off x="2899507" y="1019842"/>
            <a:ext cx="1354592" cy="59213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69475ADB-2EE2-453F-9DB1-E231E3FF32AF}"/>
              </a:ext>
            </a:extLst>
          </p:cNvPr>
          <p:cNvSpPr/>
          <p:nvPr/>
        </p:nvSpPr>
        <p:spPr>
          <a:xfrm>
            <a:off x="4588554" y="1070643"/>
            <a:ext cx="1585599" cy="582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오브젝트</a:t>
            </a:r>
          </a:p>
        </p:txBody>
      </p:sp>
    </p:spTree>
    <p:extLst>
      <p:ext uri="{BB962C8B-B14F-4D97-AF65-F5344CB8AC3E}">
        <p14:creationId xmlns:p14="http://schemas.microsoft.com/office/powerpoint/2010/main" val="36513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prstClr val="white"/>
                </a:solidFill>
              </a:rPr>
              <a:t>개발 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9281DB6-2438-4CAA-845A-DE7BDB870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64443"/>
              </p:ext>
            </p:extLst>
          </p:nvPr>
        </p:nvGraphicFramePr>
        <p:xfrm>
          <a:off x="399701" y="1089129"/>
          <a:ext cx="11392597" cy="558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981">
                  <a:extLst>
                    <a:ext uri="{9D8B030D-6E8A-4147-A177-3AD203B41FA5}">
                      <a16:colId xmlns:a16="http://schemas.microsoft.com/office/drawing/2014/main" xmlns="" val="1390194816"/>
                    </a:ext>
                  </a:extLst>
                </a:gridCol>
                <a:gridCol w="4009317">
                  <a:extLst>
                    <a:ext uri="{9D8B030D-6E8A-4147-A177-3AD203B41FA5}">
                      <a16:colId xmlns:a16="http://schemas.microsoft.com/office/drawing/2014/main" xmlns="" val="874631158"/>
                    </a:ext>
                  </a:extLst>
                </a:gridCol>
                <a:gridCol w="4256315">
                  <a:extLst>
                    <a:ext uri="{9D8B030D-6E8A-4147-A177-3AD203B41FA5}">
                      <a16:colId xmlns:a16="http://schemas.microsoft.com/office/drawing/2014/main" xmlns="" val="3367512888"/>
                    </a:ext>
                  </a:extLst>
                </a:gridCol>
                <a:gridCol w="1439984">
                  <a:extLst>
                    <a:ext uri="{9D8B030D-6E8A-4147-A177-3AD203B41FA5}">
                      <a16:colId xmlns:a16="http://schemas.microsoft.com/office/drawing/2014/main" xmlns="" val="3010816469"/>
                    </a:ext>
                  </a:extLst>
                </a:gridCol>
              </a:tblGrid>
              <a:tr h="315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개발된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진척도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1993170"/>
                  </a:ext>
                </a:extLst>
              </a:tr>
              <a:tr h="795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플레이어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상하좌우 이동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 smtClean="0"/>
                        <a:t>중력 작용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ko-KR" altLang="en-US" sz="2400" dirty="0" smtClean="0"/>
                        <a:t>타일 충돌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ko-KR" altLang="en-US" sz="2400" dirty="0" smtClean="0"/>
                        <a:t>불꽃 공격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상하좌우 </a:t>
                      </a:r>
                      <a:r>
                        <a:rPr lang="ko-KR" altLang="en-US" sz="2400" dirty="0" smtClean="0"/>
                        <a:t>이동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중력작용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ko-KR" altLang="en-US" sz="2400" dirty="0" smtClean="0"/>
                        <a:t>타일 충돌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80%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28644143"/>
                  </a:ext>
                </a:extLst>
              </a:tr>
              <a:tr h="1285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잡몹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3</a:t>
                      </a:r>
                      <a:r>
                        <a:rPr lang="ko-KR" altLang="en-US" sz="2400" dirty="0"/>
                        <a:t>기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패턴 </a:t>
                      </a:r>
                      <a:r>
                        <a:rPr lang="en-US" altLang="ko-KR" sz="2400" dirty="0"/>
                        <a:t>0~1</a:t>
                      </a:r>
                      <a:r>
                        <a:rPr lang="ko-KR" altLang="en-US" sz="2400" dirty="0"/>
                        <a:t>개</a:t>
                      </a:r>
                      <a:r>
                        <a:rPr lang="en-US" altLang="ko-KR" sz="2400" dirty="0"/>
                        <a:t>), 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보스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기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패턴 </a:t>
                      </a:r>
                      <a:r>
                        <a:rPr lang="en-US" altLang="ko-KR" sz="2400" dirty="0"/>
                        <a:t>2~3</a:t>
                      </a:r>
                      <a:r>
                        <a:rPr lang="ko-KR" altLang="en-US" sz="2400" dirty="0"/>
                        <a:t>개</a:t>
                      </a:r>
                      <a:r>
                        <a:rPr lang="en-US" altLang="ko-KR" sz="24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타일충돌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잡몹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3</a:t>
                      </a:r>
                      <a:r>
                        <a:rPr lang="ko-KR" altLang="en-US" sz="2400" dirty="0"/>
                        <a:t>기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보스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기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err="1" smtClean="0"/>
                        <a:t>원패턴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40%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33961777"/>
                  </a:ext>
                </a:extLst>
              </a:tr>
              <a:tr h="795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슈퍼버섯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err="1" smtClean="0"/>
                        <a:t>파이어플라워</a:t>
                      </a:r>
                      <a:r>
                        <a:rPr lang="en-US" altLang="ko-KR" sz="2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코인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슈퍼버섯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코인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70%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51018168"/>
                  </a:ext>
                </a:extLst>
              </a:tr>
              <a:tr h="795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맵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개 스테이지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(4:3</a:t>
                      </a:r>
                      <a:r>
                        <a:rPr lang="ko-KR" altLang="en-US" sz="2400" dirty="0" smtClean="0"/>
                        <a:t>비율</a:t>
                      </a:r>
                      <a:r>
                        <a:rPr lang="en-US" altLang="ko-KR" sz="2400" dirty="0" smtClean="0"/>
                        <a:t>)(12:3</a:t>
                      </a:r>
                      <a:r>
                        <a:rPr lang="ko-KR" altLang="en-US" sz="2400" dirty="0" smtClean="0"/>
                        <a:t>크기 </a:t>
                      </a:r>
                      <a:r>
                        <a:rPr lang="ko-KR" altLang="en-US" sz="2400" dirty="0" err="1" smtClean="0"/>
                        <a:t>맵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스테이지 </a:t>
                      </a:r>
                      <a:r>
                        <a:rPr lang="ko-KR" altLang="en-US" sz="2400" dirty="0" smtClean="0"/>
                        <a:t>구현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(4:3</a:t>
                      </a:r>
                      <a:r>
                        <a:rPr lang="ko-KR" altLang="en-US" sz="2400" dirty="0" smtClean="0"/>
                        <a:t>비율</a:t>
                      </a:r>
                      <a:r>
                        <a:rPr lang="en-US" altLang="ko-KR" sz="2400" dirty="0" smtClean="0"/>
                        <a:t>)(40:3</a:t>
                      </a:r>
                      <a:r>
                        <a:rPr lang="ko-KR" altLang="en-US" sz="2400" dirty="0" smtClean="0"/>
                        <a:t>크기 </a:t>
                      </a:r>
                      <a:r>
                        <a:rPr lang="ko-KR" altLang="en-US" sz="2400" dirty="0" err="1" smtClean="0"/>
                        <a:t>맵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317019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5869271"/>
                  </a:ext>
                </a:extLst>
              </a:tr>
              <a:tr h="795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배경 음악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 err="1"/>
                        <a:t>공격음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 err="1"/>
                        <a:t>피격음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사망 시 </a:t>
                      </a:r>
                      <a:r>
                        <a:rPr lang="en-US" altLang="ko-KR" sz="2400" dirty="0"/>
                        <a:t>BGM </a:t>
                      </a:r>
                      <a:r>
                        <a:rPr lang="ko-KR" altLang="en-US" sz="2400" dirty="0"/>
                        <a:t>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915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6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120588" y="-28241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 구조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7199" y="1514142"/>
            <a:ext cx="1802921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매니저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7199" y="2460172"/>
            <a:ext cx="1802921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 매니저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7199" y="3375599"/>
            <a:ext cx="1802921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씬 매니저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7198" y="4321629"/>
            <a:ext cx="1802921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사운드 매니저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7197" y="5274643"/>
            <a:ext cx="1802921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</a:t>
            </a:r>
            <a:r>
              <a:rPr lang="ko-KR" altLang="en-US" dirty="0"/>
              <a:t>임</a:t>
            </a:r>
            <a:r>
              <a:rPr lang="ko-KR" altLang="en-US" dirty="0" smtClean="0"/>
              <a:t> 매니저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2677886" y="1598249"/>
            <a:ext cx="1175657" cy="4348330"/>
          </a:xfrm>
          <a:prstGeom prst="righ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22399" y="3375599"/>
            <a:ext cx="1802921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/>
              <a:t>싱글톤</a:t>
            </a:r>
            <a:endParaRPr lang="ko-KR" altLang="en-US" sz="3600" dirty="0"/>
          </a:p>
        </p:txBody>
      </p:sp>
      <p:sp>
        <p:nvSpPr>
          <p:cNvPr id="12" name="직사각형 11"/>
          <p:cNvSpPr/>
          <p:nvPr/>
        </p:nvSpPr>
        <p:spPr>
          <a:xfrm>
            <a:off x="261257" y="1251857"/>
            <a:ext cx="6008914" cy="5181600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19486" y="1067313"/>
            <a:ext cx="2419916" cy="142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/>
              <a:t>게임노드</a:t>
            </a:r>
            <a:endParaRPr lang="en-US" altLang="ko-KR" sz="4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900371" y="1251857"/>
            <a:ext cx="2369800" cy="105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Stdafx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헤더</a:t>
            </a:r>
            <a:endParaRPr lang="ko-KR" altLang="en-US" sz="3200" dirty="0"/>
          </a:p>
        </p:txBody>
      </p:sp>
      <p:sp>
        <p:nvSpPr>
          <p:cNvPr id="15" name="오른쪽 화살표 14"/>
          <p:cNvSpPr/>
          <p:nvPr/>
        </p:nvSpPr>
        <p:spPr>
          <a:xfrm>
            <a:off x="6509657" y="1349829"/>
            <a:ext cx="1273629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할당</a:t>
            </a:r>
            <a:endParaRPr lang="en-US" altLang="ko-KR" dirty="0" smtClean="0"/>
          </a:p>
        </p:txBody>
      </p:sp>
      <p:sp>
        <p:nvSpPr>
          <p:cNvPr id="16" name="아래쪽 화살표 15"/>
          <p:cNvSpPr/>
          <p:nvPr/>
        </p:nvSpPr>
        <p:spPr>
          <a:xfrm flipV="1">
            <a:off x="8561614" y="2540531"/>
            <a:ext cx="1404257" cy="632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53784" y="3293442"/>
            <a:ext cx="2419916" cy="142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/>
              <a:t>메인게임</a:t>
            </a:r>
            <a:endParaRPr lang="en-US" altLang="ko-KR" sz="4400" dirty="0" smtClean="0"/>
          </a:p>
        </p:txBody>
      </p:sp>
      <p:sp>
        <p:nvSpPr>
          <p:cNvPr id="21" name="왼쪽으로 구부러진 화살표 20"/>
          <p:cNvSpPr/>
          <p:nvPr/>
        </p:nvSpPr>
        <p:spPr>
          <a:xfrm>
            <a:off x="10657114" y="1709057"/>
            <a:ext cx="1393372" cy="48114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28114" y="5355773"/>
            <a:ext cx="3341916" cy="142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기타 클래스</a:t>
            </a:r>
            <a:endParaRPr lang="en-US" altLang="ko-KR" sz="4400" dirty="0" smtClean="0"/>
          </a:p>
        </p:txBody>
      </p:sp>
      <p:cxnSp>
        <p:nvCxnSpPr>
          <p:cNvPr id="25" name="직선 연결선 24"/>
          <p:cNvCxnSpPr>
            <a:stCxn id="22" idx="0"/>
          </p:cNvCxnSpPr>
          <p:nvPr/>
        </p:nvCxnSpPr>
        <p:spPr>
          <a:xfrm flipV="1">
            <a:off x="8899072" y="4718444"/>
            <a:ext cx="0" cy="6373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476686" y="2973751"/>
            <a:ext cx="1505515" cy="56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초기</a:t>
            </a:r>
            <a:r>
              <a:rPr lang="ko-KR" altLang="en-US" sz="3000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20039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120588" y="-28241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 구조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50288" y="2665155"/>
            <a:ext cx="2419916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/>
              <a:t>메인게임</a:t>
            </a:r>
            <a:endParaRPr lang="en-US" altLang="ko-KR" sz="4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4767945" y="1206877"/>
            <a:ext cx="2419916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/>
              <a:t>스위쳐</a:t>
            </a:r>
            <a:endParaRPr lang="en-US" altLang="ko-KR" sz="44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7111661" y="2673985"/>
            <a:ext cx="1977911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/>
              <a:t>맵툴</a:t>
            </a:r>
            <a:endParaRPr lang="en-US" altLang="ko-KR" sz="4400" dirty="0" smtClean="0"/>
          </a:p>
        </p:txBody>
      </p:sp>
      <p:cxnSp>
        <p:nvCxnSpPr>
          <p:cNvPr id="14" name="직선 연결선 13"/>
          <p:cNvCxnSpPr>
            <a:stCxn id="11" idx="3"/>
            <a:endCxn id="12" idx="0"/>
          </p:cNvCxnSpPr>
          <p:nvPr/>
        </p:nvCxnSpPr>
        <p:spPr>
          <a:xfrm>
            <a:off x="7187861" y="1622999"/>
            <a:ext cx="912756" cy="105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1"/>
            <a:endCxn id="5" idx="0"/>
          </p:cNvCxnSpPr>
          <p:nvPr/>
        </p:nvCxnSpPr>
        <p:spPr>
          <a:xfrm flipH="1">
            <a:off x="3960246" y="1622999"/>
            <a:ext cx="807699" cy="104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789047" y="4359832"/>
            <a:ext cx="4623140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타일 </a:t>
            </a:r>
            <a:r>
              <a:rPr lang="en-US" altLang="ko-KR" sz="4400" dirty="0" smtClean="0"/>
              <a:t>+ </a:t>
            </a:r>
            <a:r>
              <a:rPr lang="ko-KR" altLang="en-US" sz="4400" dirty="0" smtClean="0"/>
              <a:t>오브젝트</a:t>
            </a:r>
            <a:endParaRPr lang="en-US" altLang="ko-KR" sz="4400" dirty="0" smtClean="0"/>
          </a:p>
        </p:txBody>
      </p:sp>
      <p:sp>
        <p:nvSpPr>
          <p:cNvPr id="20" name="위쪽 화살표 19"/>
          <p:cNvSpPr/>
          <p:nvPr/>
        </p:nvSpPr>
        <p:spPr>
          <a:xfrm>
            <a:off x="7903029" y="3606972"/>
            <a:ext cx="304800" cy="6586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3634213" y="3744685"/>
            <a:ext cx="652066" cy="2852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29289" y="1248361"/>
            <a:ext cx="2419916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/>
              <a:t>메인게임</a:t>
            </a:r>
            <a:endParaRPr lang="en-US" altLang="ko-KR" sz="4400" dirty="0" smtClean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120588" y="-28241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 구조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7146" y="3178431"/>
            <a:ext cx="2148284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플레이어</a:t>
            </a:r>
            <a:endParaRPr lang="en-US" altLang="ko-KR" sz="3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049514" y="4264245"/>
            <a:ext cx="1557167" cy="104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에너미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매니</a:t>
            </a:r>
            <a:r>
              <a:rPr lang="ko-KR" altLang="en-US" sz="3000" dirty="0"/>
              <a:t>저</a:t>
            </a:r>
            <a:endParaRPr lang="en-US" altLang="ko-KR" sz="3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325933" y="4801833"/>
            <a:ext cx="2017654" cy="104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오브젝트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매니저</a:t>
            </a:r>
            <a:endParaRPr lang="en-US" altLang="ko-KR" sz="3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932743" y="3248625"/>
            <a:ext cx="2419916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스테이지</a:t>
            </a:r>
            <a:endParaRPr lang="en-US" altLang="ko-KR" sz="3000" dirty="0" smtClean="0"/>
          </a:p>
        </p:txBody>
      </p:sp>
      <p:cxnSp>
        <p:nvCxnSpPr>
          <p:cNvPr id="11" name="직선 화살표 연결선 10"/>
          <p:cNvCxnSpPr>
            <a:stCxn id="6" idx="0"/>
          </p:cNvCxnSpPr>
          <p:nvPr/>
        </p:nvCxnSpPr>
        <p:spPr>
          <a:xfrm flipV="1">
            <a:off x="2221288" y="2080605"/>
            <a:ext cx="2701299" cy="109782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0"/>
          </p:cNvCxnSpPr>
          <p:nvPr/>
        </p:nvCxnSpPr>
        <p:spPr>
          <a:xfrm flipV="1">
            <a:off x="4334760" y="1992145"/>
            <a:ext cx="1312426" cy="28096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</p:cNvCxnSpPr>
          <p:nvPr/>
        </p:nvCxnSpPr>
        <p:spPr>
          <a:xfrm flipV="1">
            <a:off x="6828098" y="2233005"/>
            <a:ext cx="233788" cy="203124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0"/>
          </p:cNvCxnSpPr>
          <p:nvPr/>
        </p:nvCxnSpPr>
        <p:spPr>
          <a:xfrm flipH="1" flipV="1">
            <a:off x="7932744" y="1933086"/>
            <a:ext cx="1209957" cy="131553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942961" y="1379925"/>
            <a:ext cx="1787411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~.map</a:t>
            </a:r>
          </a:p>
        </p:txBody>
      </p:sp>
      <p:sp>
        <p:nvSpPr>
          <p:cNvPr id="22" name="아래쪽 화살표 21"/>
          <p:cNvSpPr/>
          <p:nvPr/>
        </p:nvSpPr>
        <p:spPr>
          <a:xfrm>
            <a:off x="10044572" y="2387566"/>
            <a:ext cx="284162" cy="770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/오른쪽 화살표 25"/>
          <p:cNvSpPr/>
          <p:nvPr/>
        </p:nvSpPr>
        <p:spPr>
          <a:xfrm rot="3432101">
            <a:off x="2925316" y="4265276"/>
            <a:ext cx="457200" cy="435429"/>
          </a:xfrm>
          <a:prstGeom prst="leftRightArrow">
            <a:avLst>
              <a:gd name="adj1" fmla="val 53643"/>
              <a:gd name="adj2" fmla="val 35438"/>
            </a:avLst>
          </a:prstGeom>
          <a:solidFill>
            <a:srgbClr val="D582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/오른쪽 화살표 26"/>
          <p:cNvSpPr/>
          <p:nvPr/>
        </p:nvSpPr>
        <p:spPr>
          <a:xfrm rot="1345765">
            <a:off x="3358067" y="3999365"/>
            <a:ext cx="2477974" cy="395704"/>
          </a:xfrm>
          <a:prstGeom prst="leftRightArrow">
            <a:avLst>
              <a:gd name="adj1" fmla="val 53643"/>
              <a:gd name="adj2" fmla="val 35438"/>
            </a:avLst>
          </a:prstGeom>
          <a:solidFill>
            <a:srgbClr val="DE9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/오른쪽 화살표 35"/>
          <p:cNvSpPr/>
          <p:nvPr/>
        </p:nvSpPr>
        <p:spPr>
          <a:xfrm>
            <a:off x="3553697" y="3274628"/>
            <a:ext cx="4259304" cy="395704"/>
          </a:xfrm>
          <a:prstGeom prst="leftRightArrow">
            <a:avLst>
              <a:gd name="adj1" fmla="val 53643"/>
              <a:gd name="adj2" fmla="val 35438"/>
            </a:avLst>
          </a:prstGeom>
          <a:solidFill>
            <a:srgbClr val="DE9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위로 굽은 화살표 36"/>
          <p:cNvSpPr/>
          <p:nvPr/>
        </p:nvSpPr>
        <p:spPr>
          <a:xfrm rot="5400000" flipV="1">
            <a:off x="8200117" y="3986744"/>
            <a:ext cx="764197" cy="12989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위로 굽은 화살표 37"/>
          <p:cNvSpPr/>
          <p:nvPr/>
        </p:nvSpPr>
        <p:spPr>
          <a:xfrm rot="5400000" flipV="1">
            <a:off x="6470381" y="3258498"/>
            <a:ext cx="1755557" cy="37670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120588" y="-28241"/>
            <a:ext cx="8229600" cy="1143000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Github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커밋</a:t>
            </a:r>
            <a:r>
              <a:rPr lang="ko-KR" altLang="en-US" dirty="0" smtClean="0">
                <a:solidFill>
                  <a:schemeClr val="bg1"/>
                </a:solidFill>
              </a:rPr>
              <a:t> 통계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317025"/>
              </p:ext>
            </p:extLst>
          </p:nvPr>
        </p:nvGraphicFramePr>
        <p:xfrm>
          <a:off x="240472" y="1082675"/>
          <a:ext cx="6768752" cy="4778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3384376"/>
              </a:tblGrid>
              <a:tr h="148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rgbClr val="000000"/>
                          </a:solidFill>
                        </a:rPr>
                        <a:t>주차</a:t>
                      </a:r>
                      <a:endParaRPr lang="ko-KR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>
                          <a:solidFill>
                            <a:srgbClr val="000000"/>
                          </a:solidFill>
                        </a:rPr>
                        <a:t>커밋횟수</a:t>
                      </a:r>
                      <a:endParaRPr lang="ko-KR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659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</a:t>
                      </a: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may 12</a:t>
                      </a:r>
                      <a:endParaRPr lang="ko-KR" altLang="en-US" sz="2800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ko-KR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659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may 19</a:t>
                      </a:r>
                      <a:endParaRPr lang="ko-KR" altLang="en-US" sz="2800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659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may 26</a:t>
                      </a:r>
                      <a:endParaRPr lang="ko-KR" altLang="en-US" sz="2800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ko-KR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659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</a:t>
                      </a:r>
                      <a:r>
                        <a:rPr lang="en-US" altLang="ko-KR" sz="2800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jun</a:t>
                      </a: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2</a:t>
                      </a:r>
                      <a:endParaRPr lang="ko-KR" altLang="en-US" sz="2800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ko-KR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659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</a:t>
                      </a:r>
                      <a:r>
                        <a:rPr lang="en-US" altLang="ko-KR" sz="2800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jun</a:t>
                      </a: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9</a:t>
                      </a:r>
                      <a:endParaRPr lang="ko-KR" altLang="en-US" sz="2800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00"/>
                          </a:solidFill>
                        </a:rPr>
                        <a:t>19+a</a:t>
                      </a:r>
                      <a:endParaRPr lang="ko-KR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C:\Users\user\Desktop\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4" y="1082675"/>
            <a:ext cx="3297555" cy="522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7726" y="6144126"/>
            <a:ext cx="5454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hlinkClick r:id="rId3"/>
              </a:rPr>
              <a:t>깃허</a:t>
            </a:r>
            <a:r>
              <a:rPr lang="ko-KR" altLang="en-US" sz="3200" b="1" dirty="0" err="1">
                <a:hlinkClick r:id="rId3"/>
              </a:rPr>
              <a:t>브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43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239</Words>
  <Application>Microsoft Office PowerPoint</Application>
  <PresentationFormat>사용자 지정</PresentationFormat>
  <Paragraphs>89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코드 구조</vt:lpstr>
      <vt:lpstr>코드 구조</vt:lpstr>
      <vt:lpstr>코드 구조</vt:lpstr>
      <vt:lpstr>Github 커밋 통계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17</cp:revision>
  <dcterms:created xsi:type="dcterms:W3CDTF">2019-06-11T03:02:47Z</dcterms:created>
  <dcterms:modified xsi:type="dcterms:W3CDTF">2019-06-11T16:21:14Z</dcterms:modified>
</cp:coreProperties>
</file>