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5" r:id="rId5"/>
    <p:sldId id="26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1FC"/>
    <a:srgbClr val="BEE6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79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186D-9A32-4EB1-BB5E-0E39820325A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D66E-85ED-46EC-8D1A-3A26D81E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최치송입니다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발표 시작하겠습니다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6~6.5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별의커비</a:t>
            </a:r>
            <a:r>
              <a:rPr lang="ko-KR" altLang="en-US" dirty="0" smtClean="0"/>
              <a:t> 리소스를 이용한 슈팅게임을 제작할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적의 공격을 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적을 제거하며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점수와 아이템을 획득하는 일반 슈팅게임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10.4 ~ 12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개발범위는 플레이어가 </a:t>
            </a:r>
            <a:r>
              <a:rPr lang="ko-KR" altLang="en-US" dirty="0" err="1" smtClean="0"/>
              <a:t>화면안에서</a:t>
            </a:r>
            <a:r>
              <a:rPr lang="ko-KR" altLang="en-US" dirty="0" smtClean="0"/>
              <a:t> 자유롭게 돌아다니며 공격이 가능하게 </a:t>
            </a:r>
            <a:r>
              <a:rPr lang="ko-KR" altLang="en-US" dirty="0" err="1" smtClean="0"/>
              <a:t>만들것이고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적 탄막을 아슬아슬하게 피하는 등의 위험한 플레이를 할수록 점수나 공격에 이점을 주고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보스처럼 플레이어에게도 </a:t>
            </a:r>
            <a:r>
              <a:rPr lang="ko-KR" altLang="en-US" baseline="0" dirty="0" err="1" smtClean="0"/>
              <a:t>체력바를</a:t>
            </a:r>
            <a:r>
              <a:rPr lang="ko-KR" altLang="en-US" baseline="0" dirty="0" smtClean="0"/>
              <a:t> 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적은 원하는 위치에 생성시켜 정해진 행동을 하도록 만들며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아이템은 공격강화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폭탄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점수를 넣을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계획입니다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사운드와 애니메이션은 넣을 생각이고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중간점검 전까지 최소범위를 구현할 계획입니다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30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15.5 ~ 16.5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9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개발계획으로</a:t>
            </a:r>
            <a:endParaRPr lang="en-US" altLang="ko-KR" dirty="0" smtClean="0"/>
          </a:p>
          <a:p>
            <a:r>
              <a:rPr lang="en-US" altLang="ko-KR" dirty="0" smtClean="0"/>
              <a:t>1~5</a:t>
            </a:r>
            <a:r>
              <a:rPr lang="ko-KR" altLang="en-US" dirty="0" smtClean="0"/>
              <a:t>주차는 최소범위로 생각했던 사안들을 진행할 것이며</a:t>
            </a:r>
            <a:endParaRPr lang="en-US" altLang="ko-KR" dirty="0" smtClean="0"/>
          </a:p>
          <a:p>
            <a:r>
              <a:rPr lang="ko-KR" altLang="en-US" dirty="0" smtClean="0"/>
              <a:t>중간점검 전까지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스테이지를 완성하는 것이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6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중간점검 이후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주차부터는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추가범위에 해당하는 작업을 할 예정인데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보스나 </a:t>
            </a:r>
            <a:r>
              <a:rPr lang="ko-KR" altLang="en-US" dirty="0" err="1" smtClean="0"/>
              <a:t>잡몹의</a:t>
            </a:r>
            <a:r>
              <a:rPr lang="ko-KR" altLang="en-US" dirty="0" smtClean="0"/>
              <a:t> 추가에 따른 추가 스테이지와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클리어화면</a:t>
            </a:r>
            <a:r>
              <a:rPr lang="ko-KR" altLang="en-US" dirty="0" smtClean="0"/>
              <a:t> 같은걸 추가해 좀더 게임처럼 만들 예정입니다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 ~ 23.8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90"/>
            <a:chOff x="-3765" y="4832896"/>
            <a:chExt cx="9147765" cy="2032194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50000">
                  <a:srgbClr val="BEE6FA"/>
                </a:gs>
                <a:gs pos="100000">
                  <a:schemeClr val="bg2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9"/>
              <a:ext cx="9144000" cy="19812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93000"/>
                    <a:lumOff val="7000"/>
                  </a:schemeClr>
                </a:gs>
                <a:gs pos="50000">
                  <a:schemeClr val="bg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2D 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중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간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발표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2013182055</a:t>
            </a:r>
          </a:p>
          <a:p>
            <a:pPr algn="r"/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최치송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6347048" cy="452596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별의 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커비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 리소스를 이용한 슈팅게임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적을 공격하여 제거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적의 탄막을 회피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 처치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아이템 획득으로 점수획득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게임컨셉</a:t>
            </a:r>
            <a:endParaRPr lang="ko-KR" altLang="en-US" dirty="0"/>
          </a:p>
        </p:txBody>
      </p:sp>
      <p:pic>
        <p:nvPicPr>
          <p:cNvPr id="2050" name="Picture 2" descr="ë³ìì»¤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94" y="2348880"/>
            <a:ext cx="3352800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4474840" cy="77809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10000"/>
                  </a:schemeClr>
                </a:solidFill>
              </a:rPr>
              <a:t>개발범위</a:t>
            </a:r>
            <a:endParaRPr lang="ko-KR" altLang="en-US" sz="3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741479"/>
              </p:ext>
            </p:extLst>
          </p:nvPr>
        </p:nvGraphicFramePr>
        <p:xfrm>
          <a:off x="323528" y="1052738"/>
          <a:ext cx="8568952" cy="56682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8152"/>
                <a:gridCol w="7200800"/>
              </a:tblGrid>
              <a:tr h="380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5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플레이어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방향이동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차징샷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강화되는 공격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75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적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잡몹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(2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lvl="0" algn="l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(2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패턴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75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아이템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일반공격 강화아이템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algn="l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폭탄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점수 아이템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75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스테이지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뒷배경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암전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75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체력바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오브젝트간 충돌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algn="l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무피해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 시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추가점수 획득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75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배경음악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algn="l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발사음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피격음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rgbClr val="000000"/>
                          </a:solidFill>
                        </a:rPr>
                        <a:t>격파음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75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차징모션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파괴효과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타격효과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24340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10000"/>
                  </a:schemeClr>
                </a:solidFill>
              </a:rPr>
              <a:t>개발 </a:t>
            </a:r>
            <a:r>
              <a:rPr lang="ko-KR" altLang="en-US" sz="3200" dirty="0" smtClean="0">
                <a:solidFill>
                  <a:schemeClr val="bg1">
                    <a:lumMod val="10000"/>
                  </a:schemeClr>
                </a:solidFill>
              </a:rPr>
              <a:t>상황</a:t>
            </a:r>
            <a:endParaRPr lang="ko-KR" altLang="en-US"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253058"/>
              </p:ext>
            </p:extLst>
          </p:nvPr>
        </p:nvGraphicFramePr>
        <p:xfrm>
          <a:off x="179512" y="752600"/>
          <a:ext cx="8640961" cy="595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69"/>
                <a:gridCol w="756074"/>
                <a:gridCol w="6145918"/>
              </a:tblGrid>
              <a:tr h="372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27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</a:rPr>
                        <a:t>(10.01)</a:t>
                      </a: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리소스수집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계획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리소스 수집 및 </a:t>
                      </a:r>
                      <a:r>
                        <a:rPr lang="ko-KR" altLang="en-US" b="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스프라이트작업</a:t>
                      </a:r>
                      <a:r>
                        <a:rPr lang="en-US" altLang="ko-KR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UI</a:t>
                      </a:r>
                      <a:r>
                        <a:rPr lang="ko-KR" altLang="en-US" b="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배치도 구상</a:t>
                      </a:r>
                      <a:endParaRPr lang="en-US" altLang="ko-KR" b="0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결과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(100%)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이미지수집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*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편집완료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UI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배치완료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en-US" altLang="ko-KR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아군 오브젝트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계획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플레이어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이동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공격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),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총알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폭탄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UI,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배경 구현</a:t>
                      </a:r>
                      <a:endParaRPr lang="ko-KR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결과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(90%)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아군관련 오브젝트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플레이어 컨트롤러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배경 완료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en-US" altLang="ko-KR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적 오브젝트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계획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잡몸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체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이동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공격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보스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(2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패턴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 투사체 구현</a:t>
                      </a:r>
                      <a:endParaRPr lang="ko-KR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결과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(50%)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고정행동 적 완성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 투사체 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체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보스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en-US" altLang="ko-KR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통신처리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계획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오브젝트간 충돌처리 스테이지 구현</a:t>
                      </a:r>
                      <a:endParaRPr lang="ko-KR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결과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(100%)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오브젝트간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사각형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원 충돌처리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맵구성</a:t>
                      </a: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완료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en-US" altLang="ko-KR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0000"/>
                          </a:solidFill>
                        </a:rPr>
                        <a:t>중간점검</a:t>
                      </a:r>
                      <a:endParaRPr lang="ko-KR" alt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계획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 이전 미비한 사안 보환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중간점검</a:t>
                      </a:r>
                      <a:endParaRPr lang="ko-KR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12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결과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(+a)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아군총알 소멸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이펙트적용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45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추가적</a:t>
                      </a:r>
                      <a:r>
                        <a:rPr lang="en-US" altLang="ko-KR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*</a:t>
                      </a:r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패턴</a:t>
                      </a:r>
                      <a:r>
                        <a:rPr lang="en-US" altLang="ko-KR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서브발사대 추가</a:t>
                      </a:r>
                      <a:endParaRPr lang="en-US" altLang="ko-KR" b="0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2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추가 스테이지</a:t>
                      </a:r>
                      <a:endParaRPr lang="ko-KR" altLang="en-US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2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오브젝트 조정</a:t>
                      </a:r>
                      <a:r>
                        <a:rPr lang="en-US" altLang="ko-KR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디버깅</a:t>
                      </a:r>
                      <a:endParaRPr lang="ko-KR" altLang="en-US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26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완성 </a:t>
                      </a:r>
                      <a:r>
                        <a:rPr lang="en-US" altLang="ko-KR" b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b="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릴리즈</a:t>
                      </a:r>
                      <a:endParaRPr lang="en-US" altLang="ko-KR" b="0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335" y="13513"/>
            <a:ext cx="8229600" cy="114300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>
                    <a:lumMod val="10000"/>
                  </a:schemeClr>
                </a:solidFill>
              </a:rPr>
              <a:t>Github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커밋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통계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E:\GitHub\2DGP-project\comm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011244" cy="54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사용자 지정 21">
      <a:dk1>
        <a:srgbClr val="E5C1B7"/>
      </a:dk1>
      <a:lt1>
        <a:srgbClr val="F2CACA"/>
      </a:lt1>
      <a:dk2>
        <a:srgbClr val="DAA698"/>
      </a:dk2>
      <a:lt2>
        <a:srgbClr val="FFFFFF"/>
      </a:lt2>
      <a:accent1>
        <a:srgbClr val="B22B2B"/>
      </a:accent1>
      <a:accent2>
        <a:srgbClr val="E5C1B7"/>
      </a:accent2>
      <a:accent3>
        <a:srgbClr val="EAA7A7"/>
      </a:accent3>
      <a:accent4>
        <a:srgbClr val="84AA33"/>
      </a:accent4>
      <a:accent5>
        <a:srgbClr val="F88630"/>
      </a:accent5>
      <a:accent6>
        <a:srgbClr val="475A8D"/>
      </a:accent6>
      <a:hlink>
        <a:srgbClr val="8DC765"/>
      </a:hlink>
      <a:folHlink>
        <a:srgbClr val="AA8A1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852</TotalTime>
  <Words>395</Words>
  <Application>Microsoft Office PowerPoint</Application>
  <PresentationFormat>화면 슬라이드 쇼(4:3)</PresentationFormat>
  <Paragraphs>112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2D 게임프로그래밍  중간 발표</vt:lpstr>
      <vt:lpstr>게임컨셉</vt:lpstr>
      <vt:lpstr>개발범위</vt:lpstr>
      <vt:lpstr>개발 상황</vt:lpstr>
      <vt:lpstr>Github 커밋 통계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발표</dc:title>
  <dc:creator>치송</dc:creator>
  <cp:lastModifiedBy>user</cp:lastModifiedBy>
  <cp:revision>40</cp:revision>
  <dcterms:created xsi:type="dcterms:W3CDTF">2018-09-23T06:17:56Z</dcterms:created>
  <dcterms:modified xsi:type="dcterms:W3CDTF">2018-11-05T11:58:26Z</dcterms:modified>
</cp:coreProperties>
</file>