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7" r:id="rId4"/>
    <p:sldId id="266" r:id="rId5"/>
    <p:sldId id="27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1FC"/>
    <a:srgbClr val="BEE6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79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186D-9A32-4EB1-BB5E-0E39820325A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D66E-85ED-46EC-8D1A-3A26D81E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최치송입니다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발표 시작하겠습니다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6~6.5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별의커비</a:t>
            </a:r>
            <a:r>
              <a:rPr lang="ko-KR" altLang="en-US" dirty="0" smtClean="0"/>
              <a:t> 리소스를 이용한 슈팅게임을 제작할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적의 공격을 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적을 제거하며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점수와 아이템을 획득하는 일반 슈팅게임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10.4 ~ 12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중간점검 이후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주차부터는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추가범위에 해당하는 작업을 할 예정인데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보스나 </a:t>
            </a:r>
            <a:r>
              <a:rPr lang="ko-KR" altLang="en-US" dirty="0" err="1" smtClean="0"/>
              <a:t>잡몹의</a:t>
            </a:r>
            <a:r>
              <a:rPr lang="ko-KR" altLang="en-US" dirty="0" smtClean="0"/>
              <a:t> 추가에 따른 추가 스테이지와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클리어화면</a:t>
            </a:r>
            <a:r>
              <a:rPr lang="ko-KR" altLang="en-US" dirty="0" smtClean="0"/>
              <a:t> 같은걸 추가해 좀더 게임처럼 만들 예정입니다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 ~ 23.8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90"/>
            <a:chOff x="-3765" y="4832896"/>
            <a:chExt cx="9147765" cy="2032194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50000">
                  <a:srgbClr val="BEE6FA"/>
                </a:gs>
                <a:gs pos="100000">
                  <a:schemeClr val="bg2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9"/>
              <a:ext cx="9144000" cy="19812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93000"/>
                    <a:lumOff val="7000"/>
                  </a:schemeClr>
                </a:gs>
                <a:gs pos="50000">
                  <a:schemeClr val="bg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2D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최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종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발표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2013182055</a:t>
            </a:r>
          </a:p>
          <a:p>
            <a:pPr algn="r"/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최치송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6347048" cy="452596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별의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커비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 리소스를 이용한 슈팅게임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적을 공격하여 제거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적의 탄막을 회피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 처치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아이템 획득으로 점수획득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게임컨셉</a:t>
            </a:r>
            <a:endParaRPr lang="ko-KR" altLang="en-US" dirty="0"/>
          </a:p>
        </p:txBody>
      </p:sp>
      <p:pic>
        <p:nvPicPr>
          <p:cNvPr id="2050" name="Picture 2" descr="ë³ìì»¤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94" y="2348880"/>
            <a:ext cx="3352800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38808"/>
              </p:ext>
            </p:extLst>
          </p:nvPr>
        </p:nvGraphicFramePr>
        <p:xfrm>
          <a:off x="323528" y="1052738"/>
          <a:ext cx="8568952" cy="54726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/>
                <a:gridCol w="4032448"/>
                <a:gridCol w="2448272"/>
                <a:gridCol w="936104"/>
              </a:tblGrid>
              <a:tr h="38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실제 개발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6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플레이어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방향이동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차징샷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강화되는 공격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강화시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서브발사대 생성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이동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발사대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버그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50%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66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적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중간보스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보스패턴추가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(4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(3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각 보스패턴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(2,2,1)</a:t>
                      </a: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70%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66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일반공격 강화아이템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폭탄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점수 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강화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폭탄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점수 구현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66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뒷배경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암전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 추가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앞배경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충돌시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사망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9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체력바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충돌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추가점수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랭킹표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강화탄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무피해시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생성되는 적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 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충돌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체력바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랭킹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차징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추가점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70%</a:t>
                      </a: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66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배경음악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발사음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피격음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격파음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등 추가 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총 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50%</a:t>
                      </a: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955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차징모션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파괴효과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타격효과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 별 애니메이션 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등장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격파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패턴별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파괴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타격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,+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버그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 별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등장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격파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(1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50%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</a:tbl>
          </a:graphicData>
        </a:graphic>
      </p:graphicFrame>
      <p:sp>
        <p:nvSpPr>
          <p:cNvPr id="5" name="제목 2"/>
          <p:cNvSpPr txBox="1">
            <a:spLocks/>
          </p:cNvSpPr>
          <p:nvPr/>
        </p:nvSpPr>
        <p:spPr>
          <a:xfrm>
            <a:off x="24335" y="13513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진척도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335" y="13513"/>
            <a:ext cx="8229600" cy="11430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>
                    <a:lumMod val="10000"/>
                  </a:schemeClr>
                </a:solidFill>
              </a:rPr>
              <a:t>Github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커밋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통계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7" name="Picture 3" descr="C:\Users\user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96944" cy="2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125833"/>
              </p:ext>
            </p:extLst>
          </p:nvPr>
        </p:nvGraphicFramePr>
        <p:xfrm>
          <a:off x="179512" y="836712"/>
          <a:ext cx="6768752" cy="525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96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000000"/>
                          </a:solidFill>
                        </a:rPr>
                        <a:t>커밋횟수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28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Sep 27</a:t>
                      </a:r>
                      <a:endParaRPr lang="ko-KR" altLang="en-US" sz="20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Sep 30 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Oct 7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Oct 14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Oct 21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Oct 28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</a:rPr>
                        <a:t>3+8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28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Nov 4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2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Nov 11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2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Nov 18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2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Nov 25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10000"/>
                  </a:schemeClr>
                </a:solidFill>
              </a:rPr>
              <a:t>아무튼 완성이 된 것</a:t>
            </a:r>
            <a:endParaRPr lang="en-US" altLang="ko-KR" b="1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316288" cy="4525963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10000"/>
                  </a:schemeClr>
                </a:solidFill>
              </a:rPr>
              <a:t>모은 리소스나 기술을 제대로 활용하지 못한 것</a:t>
            </a:r>
            <a:endParaRPr lang="en-US" altLang="ko-KR" b="1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10000"/>
                  </a:schemeClr>
                </a:solidFill>
              </a:rPr>
              <a:t>게임템포가 너무 </a:t>
            </a:r>
            <a:endParaRPr lang="en-US" altLang="ko-KR" b="1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ko-KR" altLang="en-US" b="1" dirty="0" smtClean="0">
                <a:solidFill>
                  <a:schemeClr val="bg1">
                    <a:lumMod val="10000"/>
                  </a:schemeClr>
                </a:solidFill>
              </a:rPr>
              <a:t> 빨랐던 것</a:t>
            </a:r>
            <a:endParaRPr lang="en-US" altLang="ko-KR" b="1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잘된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아쉬운 점 정리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사용자 지정 21">
      <a:dk1>
        <a:srgbClr val="E5C1B7"/>
      </a:dk1>
      <a:lt1>
        <a:srgbClr val="F2CACA"/>
      </a:lt1>
      <a:dk2>
        <a:srgbClr val="DAA698"/>
      </a:dk2>
      <a:lt2>
        <a:srgbClr val="FFFFFF"/>
      </a:lt2>
      <a:accent1>
        <a:srgbClr val="B22B2B"/>
      </a:accent1>
      <a:accent2>
        <a:srgbClr val="E5C1B7"/>
      </a:accent2>
      <a:accent3>
        <a:srgbClr val="EAA7A7"/>
      </a:accent3>
      <a:accent4>
        <a:srgbClr val="84AA33"/>
      </a:accent4>
      <a:accent5>
        <a:srgbClr val="F88630"/>
      </a:accent5>
      <a:accent6>
        <a:srgbClr val="475A8D"/>
      </a:accent6>
      <a:hlink>
        <a:srgbClr val="8DC765"/>
      </a:hlink>
      <a:folHlink>
        <a:srgbClr val="AA8A1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1134</TotalTime>
  <Words>354</Words>
  <Application>Microsoft Office PowerPoint</Application>
  <PresentationFormat>화면 슬라이드 쇼(4:3)</PresentationFormat>
  <Paragraphs>97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2D 게임프로그래밍  최종 발표</vt:lpstr>
      <vt:lpstr>게임컨셉</vt:lpstr>
      <vt:lpstr>PowerPoint 프레젠테이션</vt:lpstr>
      <vt:lpstr>Github 커밋 통계</vt:lpstr>
      <vt:lpstr>잘된/아쉬운 점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치송</dc:creator>
  <cp:lastModifiedBy>user</cp:lastModifiedBy>
  <cp:revision>48</cp:revision>
  <dcterms:created xsi:type="dcterms:W3CDTF">2018-09-23T06:17:56Z</dcterms:created>
  <dcterms:modified xsi:type="dcterms:W3CDTF">2018-12-03T12:54:02Z</dcterms:modified>
</cp:coreProperties>
</file>