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0" r:id="rId4"/>
    <p:sldId id="263" r:id="rId5"/>
    <p:sldId id="259" r:id="rId6"/>
    <p:sldId id="265" r:id="rId7"/>
    <p:sldId id="2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1FC"/>
    <a:srgbClr val="BEE6F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79" autoAdjust="0"/>
  </p:normalViewPr>
  <p:slideViewPr>
    <p:cSldViewPr>
      <p:cViewPr varScale="1">
        <p:scale>
          <a:sx n="97" d="100"/>
          <a:sy n="9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B186D-9A32-4EB1-BB5E-0E39820325AD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ED66E-85ED-46EC-8D1A-3A26D81EE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41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13</a:t>
            </a:r>
            <a:r>
              <a:rPr lang="ko-KR" altLang="en-US" dirty="0" smtClean="0"/>
              <a:t>학번 </a:t>
            </a:r>
            <a:r>
              <a:rPr lang="ko-KR" altLang="en-US" dirty="0" err="1" smtClean="0"/>
              <a:t>최치송입니다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2D</a:t>
            </a:r>
            <a:r>
              <a:rPr lang="ko-KR" altLang="en-US" dirty="0" smtClean="0"/>
              <a:t>게임프로그래밍 발표 시작하겠습니다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6~6.5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1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</a:t>
            </a:r>
            <a:r>
              <a:rPr lang="ko-KR" altLang="en-US" dirty="0" err="1" smtClean="0"/>
              <a:t>별의커비</a:t>
            </a:r>
            <a:r>
              <a:rPr lang="ko-KR" altLang="en-US" dirty="0" smtClean="0"/>
              <a:t> </a:t>
            </a:r>
            <a:r>
              <a:rPr lang="ko-KR" altLang="en-US" dirty="0" smtClean="0"/>
              <a:t>리소스를 이용한 슈팅게임을 제작할 것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적의 공격을 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적을 제거하며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점수와 아이템을 획득하는 일반 슈팅게임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10.4 ~ 12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4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예상흐름으로는 </a:t>
            </a:r>
            <a:r>
              <a:rPr lang="ko-KR" altLang="en-US" dirty="0" err="1" smtClean="0"/>
              <a:t>잡몹전과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보스전으로</a:t>
            </a:r>
            <a:r>
              <a:rPr lang="ko-KR" altLang="en-US" dirty="0" smtClean="0"/>
              <a:t> 나누었는데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잡몹전은</a:t>
            </a:r>
            <a:r>
              <a:rPr lang="ko-KR" altLang="en-US" dirty="0" smtClean="0"/>
              <a:t> 적을 처치하면서 점수와 아이템을 얻고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보스전은</a:t>
            </a:r>
            <a:r>
              <a:rPr lang="ko-KR" altLang="en-US" dirty="0" smtClean="0"/>
              <a:t> 보스의 체력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생성되고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보스의</a:t>
            </a:r>
            <a:r>
              <a:rPr lang="ko-KR" altLang="en-US" baseline="0" dirty="0" smtClean="0"/>
              <a:t> 체력을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만들어서 스테이지를 </a:t>
            </a:r>
            <a:r>
              <a:rPr lang="ko-KR" altLang="en-US" dirty="0" err="1" smtClean="0"/>
              <a:t>클리어하며</a:t>
            </a:r>
            <a:r>
              <a:rPr lang="ko-KR" altLang="en-US" dirty="0" smtClean="0"/>
              <a:t> 진행될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13.5 ~ 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1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개발범위는 </a:t>
            </a:r>
            <a:r>
              <a:rPr lang="ko-KR" altLang="en-US" dirty="0" smtClean="0"/>
              <a:t>플레이어가 </a:t>
            </a:r>
            <a:r>
              <a:rPr lang="ko-KR" altLang="en-US" dirty="0" err="1" smtClean="0"/>
              <a:t>화면안에서</a:t>
            </a:r>
            <a:r>
              <a:rPr lang="ko-KR" altLang="en-US" dirty="0" smtClean="0"/>
              <a:t> 자유롭게 돌아다니며 공격이 가능하게 </a:t>
            </a:r>
            <a:r>
              <a:rPr lang="ko-KR" altLang="en-US" dirty="0" err="1" smtClean="0"/>
              <a:t>만들것이고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적 탄막을 아슬아슬하게 피하는 등의 위험한 플레이를 할수록 점수나 공격에 이점을 주고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보스처럼 플레이어에게도 </a:t>
            </a:r>
            <a:r>
              <a:rPr lang="ko-KR" altLang="en-US" baseline="0" dirty="0" err="1" smtClean="0"/>
              <a:t>체력바를</a:t>
            </a:r>
            <a:r>
              <a:rPr lang="ko-KR" altLang="en-US" baseline="0" dirty="0" smtClean="0"/>
              <a:t> 줄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적은 원하는 위치에 생성시켜 정해진 행동을 하도록 만들며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아이템은 공격강화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폭탄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점수를 넣을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계획입니다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사운드와 애니메이션은 </a:t>
            </a:r>
            <a:r>
              <a:rPr lang="ko-KR" altLang="en-US" baseline="0" dirty="0" smtClean="0"/>
              <a:t>넣을 </a:t>
            </a:r>
            <a:r>
              <a:rPr lang="ko-KR" altLang="en-US" baseline="0" dirty="0" smtClean="0"/>
              <a:t>생각이고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중간점검 전까지 최소범위를 구현할 계획입니다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30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15.5 ~ 16.5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299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개발계획으로</a:t>
            </a:r>
            <a:endParaRPr lang="en-US" altLang="ko-KR" dirty="0" smtClean="0"/>
          </a:p>
          <a:p>
            <a:r>
              <a:rPr lang="en-US" altLang="ko-KR" dirty="0" smtClean="0"/>
              <a:t>1~5</a:t>
            </a:r>
            <a:r>
              <a:rPr lang="ko-KR" altLang="en-US" dirty="0" smtClean="0"/>
              <a:t>주차는 최소범위로 생각했던 사안들을 진행할 </a:t>
            </a:r>
            <a:r>
              <a:rPr lang="ko-KR" altLang="en-US" dirty="0" smtClean="0"/>
              <a:t>것이며</a:t>
            </a:r>
            <a:endParaRPr lang="en-US" altLang="ko-KR" dirty="0" smtClean="0"/>
          </a:p>
          <a:p>
            <a:r>
              <a:rPr lang="ko-KR" altLang="en-US" dirty="0" smtClean="0"/>
              <a:t>중간점검 전까지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스테이지를 </a:t>
            </a:r>
            <a:r>
              <a:rPr lang="ko-KR" altLang="en-US" dirty="0" smtClean="0"/>
              <a:t>완성하는 것이 목표입니다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60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중간점검 </a:t>
            </a:r>
            <a:r>
              <a:rPr lang="ko-KR" altLang="en-US" dirty="0" smtClean="0"/>
              <a:t>이후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주차부터는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추가범위에 해당하는 작업을 할 예정인데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보스나 </a:t>
            </a:r>
            <a:r>
              <a:rPr lang="ko-KR" altLang="en-US" dirty="0" err="1" smtClean="0"/>
              <a:t>잡몹의</a:t>
            </a:r>
            <a:r>
              <a:rPr lang="ko-KR" altLang="en-US" dirty="0" smtClean="0"/>
              <a:t> 추가에 따른 추가 스테이지와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클리어화면</a:t>
            </a:r>
            <a:r>
              <a:rPr lang="ko-KR" altLang="en-US" dirty="0" smtClean="0"/>
              <a:t> 같은걸 추가해 좀더 게임처럼 만들 예정입니다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 ~ 23.8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ED66E-85ED-46EC-8D1A-3A26D81EEB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90"/>
            <a:chOff x="-3765" y="4832896"/>
            <a:chExt cx="9147765" cy="2032194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50000">
                  <a:srgbClr val="BEE6FA"/>
                </a:gs>
                <a:gs pos="100000">
                  <a:schemeClr val="bg2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9"/>
              <a:ext cx="9144000" cy="198120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93000"/>
                    <a:lumOff val="7000"/>
                  </a:schemeClr>
                </a:gs>
                <a:gs pos="50000">
                  <a:schemeClr val="bg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>
                <a:solidFill>
                  <a:schemeClr val="accent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D5A930-BD4B-49FC-B54C-15A1098BC5CF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5D5A930-BD4B-49FC-B54C-15A1098BC5CF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D5A930-BD4B-49FC-B54C-15A1098BC5CF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D5A930-BD4B-49FC-B54C-15A1098BC5CF}" type="datetimeFigureOut">
              <a:rPr lang="ko-KR" altLang="en-US" smtClean="0"/>
              <a:t>2018-09-24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A45807-14D4-4E04-81AD-50BF6E851C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2D 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게임프로그래밍 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차 발표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2013182055</a:t>
            </a:r>
          </a:p>
          <a:p>
            <a:pPr algn="r"/>
            <a:r>
              <a:rPr lang="ko-KR" altLang="en-US" dirty="0" err="1" smtClean="0">
                <a:solidFill>
                  <a:schemeClr val="bg1">
                    <a:lumMod val="10000"/>
                  </a:schemeClr>
                </a:solidFill>
              </a:rPr>
              <a:t>최치송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6347048" cy="4525963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별의 </a:t>
            </a:r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</a:rPr>
              <a:t>커비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 리소스를 이용한 슈팅게임</a:t>
            </a:r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적을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공격하여 제거</a:t>
            </a:r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적의 탄막을 회피</a:t>
            </a:r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적 처치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 아이템 획득으로 점수획득</a:t>
            </a:r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</a:rPr>
              <a:t>게임컨셉</a:t>
            </a:r>
            <a:endParaRPr lang="ko-KR" altLang="en-US" dirty="0"/>
          </a:p>
        </p:txBody>
      </p:sp>
      <p:pic>
        <p:nvPicPr>
          <p:cNvPr id="2050" name="Picture 2" descr="ë³ìì»¤ë¹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94" y="2348880"/>
            <a:ext cx="3352800" cy="3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3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8" y="2216223"/>
            <a:ext cx="4250801" cy="301669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예상 게임 실행 흐름 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</a:rPr>
              <a:t>잡몹전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7504" y="2135975"/>
            <a:ext cx="4280248" cy="3033300"/>
            <a:chOff x="485128" y="1185711"/>
            <a:chExt cx="7399751" cy="5580152"/>
          </a:xfrm>
        </p:grpSpPr>
        <p:sp>
          <p:nvSpPr>
            <p:cNvPr id="4" name="타원 3"/>
            <p:cNvSpPr/>
            <p:nvPr/>
          </p:nvSpPr>
          <p:spPr>
            <a:xfrm>
              <a:off x="3893453" y="2308641"/>
              <a:ext cx="390515" cy="47228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995936" y="4185084"/>
              <a:ext cx="445912" cy="435750"/>
            </a:xfrm>
            <a:prstGeom prst="ellipse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978438" y="2452657"/>
              <a:ext cx="432048" cy="432048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123728" y="3497753"/>
              <a:ext cx="390515" cy="47228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054614" y="5531671"/>
              <a:ext cx="390515" cy="47228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652120" y="3622787"/>
              <a:ext cx="390515" cy="472287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088711" y="1185711"/>
              <a:ext cx="2054781" cy="148031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522384" y="4148122"/>
              <a:ext cx="1520251" cy="1253873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946968" y="5767814"/>
              <a:ext cx="432048" cy="432048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071995" y="1493818"/>
              <a:ext cx="1812884" cy="432048"/>
            </a:xfrm>
            <a:prstGeom prst="ellipse">
              <a:avLst/>
            </a:prstGeom>
            <a:noFill/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85128" y="1330459"/>
              <a:ext cx="1275377" cy="884713"/>
            </a:xfrm>
            <a:prstGeom prst="ellipse">
              <a:avLst/>
            </a:prstGeom>
            <a:noFill/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737990" y="6333815"/>
              <a:ext cx="1022515" cy="432048"/>
            </a:xfrm>
            <a:prstGeom prst="ellipse">
              <a:avLst/>
            </a:prstGeom>
            <a:noFill/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내용 개체 틀 1"/>
          <p:cNvSpPr txBox="1">
            <a:spLocks/>
          </p:cNvSpPr>
          <p:nvPr/>
        </p:nvSpPr>
        <p:spPr>
          <a:xfrm>
            <a:off x="4829738" y="1481328"/>
            <a:ext cx="4062742" cy="452596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스테이지에서 몰려오는 </a:t>
            </a:r>
            <a:r>
              <a:rPr lang="ko-KR" altLang="en-US" dirty="0" err="1" smtClean="0">
                <a:solidFill>
                  <a:schemeClr val="bg1">
                    <a:lumMod val="10000"/>
                  </a:schemeClr>
                </a:solidFill>
              </a:rPr>
              <a:t>잡몹들을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 처리하며 진행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109728" indent="0">
              <a:buNone/>
            </a:pPr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pPr marL="109728" indent="0">
              <a:buNone/>
            </a:pP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진행은 적 격파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,</a:t>
            </a:r>
          </a:p>
          <a:p>
            <a:pPr marL="109728" indent="0">
              <a:buNone/>
            </a:pP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탄막회피 진행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109728" indent="0">
              <a:buNone/>
            </a:pP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109728" indent="0">
              <a:buNone/>
            </a:pP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적을 처치하여 점수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+</a:t>
            </a:r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pPr marL="109728" indent="0">
              <a:buNone/>
            </a:pPr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pPr marL="109728" indent="0">
              <a:buNone/>
            </a:pP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아이템을 획득하여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109728" indent="0">
              <a:buNone/>
            </a:pP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점수획득과 강화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93628" y="1340893"/>
            <a:ext cx="3104923" cy="795082"/>
            <a:chOff x="293628" y="1340893"/>
            <a:chExt cx="3104923" cy="795082"/>
          </a:xfrm>
        </p:grpSpPr>
        <p:grpSp>
          <p:nvGrpSpPr>
            <p:cNvPr id="29" name="그룹 28"/>
            <p:cNvGrpSpPr/>
            <p:nvPr/>
          </p:nvGrpSpPr>
          <p:grpSpPr>
            <a:xfrm>
              <a:off x="293628" y="1340893"/>
              <a:ext cx="1628171" cy="369332"/>
              <a:chOff x="250410" y="1500171"/>
              <a:chExt cx="1628171" cy="36933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250410" y="1572089"/>
                <a:ext cx="225952" cy="225496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7948" y="1500171"/>
                <a:ext cx="1420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1"/>
                    </a:solidFill>
                  </a:rPr>
                  <a:t>플레이어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770380" y="1340893"/>
              <a:ext cx="1628171" cy="369332"/>
              <a:chOff x="250410" y="1500171"/>
              <a:chExt cx="1628171" cy="369332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250410" y="1572089"/>
                <a:ext cx="225952" cy="2254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57948" y="1500171"/>
                <a:ext cx="1420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1"/>
                    </a:solidFill>
                  </a:rPr>
                  <a:t>적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93628" y="1763524"/>
              <a:ext cx="1628171" cy="369332"/>
              <a:chOff x="250410" y="1500171"/>
              <a:chExt cx="1628171" cy="369332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50410" y="1572089"/>
                <a:ext cx="225952" cy="22549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accent1"/>
                    </a:solidFill>
                  </a:ln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57948" y="1500171"/>
                <a:ext cx="1420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1"/>
                    </a:solidFill>
                  </a:rPr>
                  <a:t>아이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템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70380" y="1766643"/>
              <a:ext cx="1628171" cy="369332"/>
              <a:chOff x="250410" y="1500171"/>
              <a:chExt cx="1628171" cy="369332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250410" y="1572089"/>
                <a:ext cx="225952" cy="2254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7948" y="1500171"/>
                <a:ext cx="1420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1"/>
                    </a:solidFill>
                  </a:rPr>
                  <a:t>UI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3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716016" y="1481328"/>
            <a:ext cx="3970784" cy="4525963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>
                <a:solidFill>
                  <a:schemeClr val="bg1">
                    <a:lumMod val="10000"/>
                  </a:schemeClr>
                </a:solidFill>
              </a:rPr>
              <a:t>잡몹전이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 끝나면</a:t>
            </a:r>
            <a:endParaRPr lang="en-US" altLang="ko-KR" dirty="0">
              <a:solidFill>
                <a:schemeClr val="bg1">
                  <a:lumMod val="10000"/>
                </a:schemeClr>
              </a:solidFill>
            </a:endParaRPr>
          </a:p>
          <a:p>
            <a:pPr marL="109728" indent="0">
              <a:buNone/>
            </a:pP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10000"/>
                  </a:schemeClr>
                </a:solidFill>
              </a:rPr>
              <a:t>보스전에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 도달하며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109728" indent="0">
              <a:buNone/>
            </a:pP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 보스등장 및 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UI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추가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보스의 패턴을 피하며 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109728" indent="0">
              <a:buNone/>
            </a:pP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보스의 체력을 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0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으로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109728" indent="0">
              <a:buNone/>
            </a:pP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만들면 스테이지 </a:t>
            </a:r>
            <a:r>
              <a:rPr lang="ko-KR" altLang="en-US" dirty="0" err="1" smtClean="0">
                <a:solidFill>
                  <a:schemeClr val="bg1">
                    <a:lumMod val="10000"/>
                  </a:schemeClr>
                </a:solidFill>
              </a:rPr>
              <a:t>클리어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109728" indent="0">
              <a:buNone/>
            </a:pP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보스는 </a:t>
            </a:r>
            <a:r>
              <a:rPr lang="ko-KR" altLang="en-US" dirty="0" err="1" smtClean="0">
                <a:solidFill>
                  <a:schemeClr val="bg1">
                    <a:lumMod val="10000"/>
                  </a:schemeClr>
                </a:solidFill>
              </a:rPr>
              <a:t>피격시마다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109728" indent="0">
              <a:buNone/>
            </a:pP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  점수획득</a:t>
            </a:r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10000"/>
                  </a:schemeClr>
                </a:solidFill>
              </a:rPr>
              <a:t>예상 게임 실행 흐름 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bg1">
                    <a:lumMod val="10000"/>
                  </a:schemeClr>
                </a:solidFill>
              </a:rPr>
              <a:t>보스전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" name="내용 개체 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9041"/>
            <a:ext cx="4038600" cy="303015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203848" y="2526312"/>
            <a:ext cx="1188550" cy="8046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09572" y="4653136"/>
            <a:ext cx="2034435" cy="8046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93628" y="1340893"/>
            <a:ext cx="3104923" cy="795082"/>
            <a:chOff x="293628" y="1340893"/>
            <a:chExt cx="3104923" cy="795082"/>
          </a:xfrm>
        </p:grpSpPr>
        <p:grpSp>
          <p:nvGrpSpPr>
            <p:cNvPr id="8" name="그룹 7"/>
            <p:cNvGrpSpPr/>
            <p:nvPr/>
          </p:nvGrpSpPr>
          <p:grpSpPr>
            <a:xfrm>
              <a:off x="293628" y="1340893"/>
              <a:ext cx="1628171" cy="369332"/>
              <a:chOff x="250410" y="1500171"/>
              <a:chExt cx="1628171" cy="369332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250410" y="1572089"/>
                <a:ext cx="225952" cy="225496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7948" y="1500171"/>
                <a:ext cx="1420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1"/>
                    </a:solidFill>
                  </a:rPr>
                  <a:t>플레이어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770380" y="1340893"/>
              <a:ext cx="1628171" cy="369332"/>
              <a:chOff x="250410" y="1500171"/>
              <a:chExt cx="1628171" cy="36933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50410" y="1572089"/>
                <a:ext cx="225952" cy="2254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57948" y="1500171"/>
                <a:ext cx="1420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1"/>
                    </a:solidFill>
                  </a:rPr>
                  <a:t>적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93628" y="1763524"/>
              <a:ext cx="1628171" cy="369332"/>
              <a:chOff x="250410" y="1500171"/>
              <a:chExt cx="1628171" cy="369332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50410" y="1572089"/>
                <a:ext cx="225952" cy="22549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accent1"/>
                    </a:solidFill>
                  </a:ln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57948" y="1500171"/>
                <a:ext cx="1420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1"/>
                    </a:solidFill>
                  </a:rPr>
                  <a:t>아이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템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70380" y="1766643"/>
              <a:ext cx="1628171" cy="369332"/>
              <a:chOff x="250410" y="1500171"/>
              <a:chExt cx="1628171" cy="369332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50410" y="1572089"/>
                <a:ext cx="225952" cy="2254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7948" y="1500171"/>
                <a:ext cx="1420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1"/>
                    </a:solidFill>
                  </a:rPr>
                  <a:t>UI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20" name="타원 19"/>
          <p:cNvSpPr/>
          <p:nvPr/>
        </p:nvSpPr>
        <p:spPr>
          <a:xfrm>
            <a:off x="755576" y="3631370"/>
            <a:ext cx="360040" cy="30168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688234" y="4745380"/>
            <a:ext cx="1807566" cy="627836"/>
          </a:xfrm>
          <a:prstGeom prst="ellipse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22620" y="2928650"/>
            <a:ext cx="869060" cy="70271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90871" y="3281244"/>
            <a:ext cx="501145" cy="3501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923928" y="2928650"/>
            <a:ext cx="468470" cy="225496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734224"/>
              </p:ext>
            </p:extLst>
          </p:nvPr>
        </p:nvGraphicFramePr>
        <p:xfrm>
          <a:off x="251520" y="908720"/>
          <a:ext cx="8568952" cy="57323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8152"/>
                <a:gridCol w="3441165"/>
                <a:gridCol w="3759635"/>
              </a:tblGrid>
              <a:tr h="458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최소 범위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추가 범위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726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플레이어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방향이동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차징샷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강화되는 공격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강화시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서브발사대 생성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  <a:tr h="726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적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잡몹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(2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기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pPr lvl="0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보스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(2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패턴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추가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잡몹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중간보스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lvl="0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추가보스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보스패턴추가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</a:tr>
              <a:tr h="726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아이템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일반공격 강화아이템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폭탄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점수 아이템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/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726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맵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스테이지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배경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뒷배경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암전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스테이지 추가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lvl="0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앞배경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충돌시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사망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</a:tr>
              <a:tr h="726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기능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체력바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오브젝트간 충돌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lvl="0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무피해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 시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추가점수 획득</a:t>
                      </a:r>
                      <a:endParaRPr lang="en-US" altLang="ko-KR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랭킹표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lvl="0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적탄막에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근접하여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공격시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강화탄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무피해시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생성되는 적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패턴 추가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  <a:tr h="726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사운드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배경음악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lvl="0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발사음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피격음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rgbClr val="000000"/>
                          </a:solidFill>
                        </a:rPr>
                        <a:t>격파음</a:t>
                      </a:r>
                      <a:endParaRPr lang="en-US" altLang="ko-KR" baseline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애니메이션 추가에 따른 사운드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</a:tr>
              <a:tr h="726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애니메이션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차징모션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파괴효과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타격효과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보스 별 애니메이션 추가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lvl="0" latinLnBrk="1"/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등장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격파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패턴별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4474840" cy="778098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10000"/>
                  </a:schemeClr>
                </a:solidFill>
              </a:rPr>
              <a:t>개발범위</a:t>
            </a:r>
            <a:endParaRPr lang="ko-KR" altLang="en-US" sz="3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840928"/>
              </p:ext>
            </p:extLst>
          </p:nvPr>
        </p:nvGraphicFramePr>
        <p:xfrm>
          <a:off x="457200" y="1481138"/>
          <a:ext cx="8229600" cy="45096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34480"/>
                <a:gridCol w="1728192"/>
                <a:gridCol w="5266928"/>
              </a:tblGrid>
              <a:tr h="893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리소스 수집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리소스 수집 및 </a:t>
                      </a:r>
                      <a:r>
                        <a:rPr lang="ko-KR" altLang="en-US" b="1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스프라이트작업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UI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배치도 구성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  <a:tr h="893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아군 오브젝트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플레이어 구현</a:t>
                      </a:r>
                      <a:r>
                        <a:rPr lang="en-US" altLang="ko-KR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이동</a:t>
                      </a:r>
                      <a:r>
                        <a:rPr lang="en-US" altLang="ko-KR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공격</a:t>
                      </a:r>
                      <a:r>
                        <a:rPr lang="en-US" altLang="ko-KR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사망</a:t>
                      </a:r>
                      <a:r>
                        <a:rPr lang="en-US" altLang="ko-KR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아군 투사체 구현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기본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강화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폭탄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UI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배치 및 배경 구현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</a:tr>
              <a:tr h="893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적군 오브젝트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잡몹구현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(2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기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:IDLE,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격파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b="1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아이템드랍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보스구현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(2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패턴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격파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적군 투사체 구현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1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잡몹용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보스용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)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  <a:tr h="893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아군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*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적군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통신처리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아군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*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적군 간 투사체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본체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아이템 충돌처리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스테이지 구현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</a:tr>
              <a:tr h="893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미비점 보완 및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중간점검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주차까지 진행 중 미비한 사항 보완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중간점검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개발 계획 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1(1~5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주차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713830"/>
              </p:ext>
            </p:extLst>
          </p:nvPr>
        </p:nvGraphicFramePr>
        <p:xfrm>
          <a:off x="457200" y="1481138"/>
          <a:ext cx="8229600" cy="47840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34480"/>
                <a:gridCol w="1944216"/>
                <a:gridCol w="5050904"/>
              </a:tblGrid>
              <a:tr h="893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아군</a:t>
                      </a:r>
                      <a:r>
                        <a:rPr lang="en-US" altLang="ko-KR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* </a:t>
                      </a:r>
                      <a:r>
                        <a:rPr lang="ko-KR" altLang="en-US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적군</a:t>
                      </a:r>
                      <a:endParaRPr lang="en-US" altLang="ko-KR" b="1" baseline="0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추가범위</a:t>
                      </a:r>
                      <a:endParaRPr lang="en-US" altLang="ko-KR" b="1" baseline="0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구현작업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중간보스 구현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서브발사대 추가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다른 공격형식의 </a:t>
                      </a:r>
                      <a:r>
                        <a:rPr lang="ko-KR" altLang="en-US" b="1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잡몹추가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(2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기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4.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보스 패턴 추가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(2-&gt;3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패턴으로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5.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보스 추가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(3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패턴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  <a:tr h="893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7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CF1FC"/>
                    </a:solidFill>
                  </a:tcPr>
                </a:tc>
              </a:tr>
              <a:tr h="893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8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스테이지</a:t>
                      </a:r>
                      <a:r>
                        <a:rPr lang="en-US" altLang="ko-KR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및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메인화면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구현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추가된 적을 배치할 스테이지 구현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게임시작 전의 </a:t>
                      </a:r>
                      <a:r>
                        <a:rPr lang="ko-KR" altLang="en-US" b="1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메인화면</a:t>
                      </a:r>
                      <a:r>
                        <a:rPr lang="en-US" altLang="ko-KR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1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시작전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클리어</a:t>
                      </a:r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   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구현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  <a:tr h="893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9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게임진행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세부조정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및 디버깅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적의 수나 배치</a:t>
                      </a:r>
                      <a:r>
                        <a:rPr lang="ko-KR" altLang="en-US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조정</a:t>
                      </a:r>
                      <a:endParaRPr lang="en-US" altLang="ko-KR" b="1" baseline="0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baseline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충돌처리범위 조정</a:t>
                      </a:r>
                      <a:endParaRPr lang="en-US" altLang="ko-KR" b="1" baseline="0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밸런스 조정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디버깅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CF1FC"/>
                    </a:solidFill>
                  </a:tcPr>
                </a:tc>
              </a:tr>
              <a:tr h="893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최종점검</a:t>
                      </a:r>
                      <a:endParaRPr lang="ko-KR" altLang="en-US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최종점검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릴리즈</a:t>
                      </a:r>
                      <a:endParaRPr lang="en-US" altLang="ko-KR" b="1" dirty="0" smtClean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BEE6FA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개발 계획 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2(6~10</a:t>
            </a:r>
            <a:r>
              <a:rPr lang="ko-KR" altLang="en-US" dirty="0" smtClean="0">
                <a:solidFill>
                  <a:schemeClr val="bg1">
                    <a:lumMod val="10000"/>
                  </a:schemeClr>
                </a:solidFill>
              </a:rPr>
              <a:t>주차</a:t>
            </a:r>
            <a:r>
              <a:rPr lang="en-US" altLang="ko-KR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9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사용자 지정 21">
      <a:dk1>
        <a:srgbClr val="E5C1B7"/>
      </a:dk1>
      <a:lt1>
        <a:srgbClr val="F2CACA"/>
      </a:lt1>
      <a:dk2>
        <a:srgbClr val="DAA698"/>
      </a:dk2>
      <a:lt2>
        <a:srgbClr val="FFFFFF"/>
      </a:lt2>
      <a:accent1>
        <a:srgbClr val="B22B2B"/>
      </a:accent1>
      <a:accent2>
        <a:srgbClr val="E5C1B7"/>
      </a:accent2>
      <a:accent3>
        <a:srgbClr val="EAA7A7"/>
      </a:accent3>
      <a:accent4>
        <a:srgbClr val="84AA33"/>
      </a:accent4>
      <a:accent5>
        <a:srgbClr val="F88630"/>
      </a:accent5>
      <a:accent6>
        <a:srgbClr val="475A8D"/>
      </a:accent6>
      <a:hlink>
        <a:srgbClr val="8DC765"/>
      </a:hlink>
      <a:folHlink>
        <a:srgbClr val="AA8A1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793</TotalTime>
  <Words>577</Words>
  <Application>Microsoft Office PowerPoint</Application>
  <PresentationFormat>화면 슬라이드 쇼(4:3)</PresentationFormat>
  <Paragraphs>174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2D 게임프로그래밍  1차 발표</vt:lpstr>
      <vt:lpstr>게임컨셉</vt:lpstr>
      <vt:lpstr>예상 게임 실행 흐름 (잡몹전)</vt:lpstr>
      <vt:lpstr>예상 게임 실행 흐름 (보스전)</vt:lpstr>
      <vt:lpstr>개발범위</vt:lpstr>
      <vt:lpstr>개발 계획 1(1~5주차)</vt:lpstr>
      <vt:lpstr>개발 계획 2(6~10주차)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프로그래밍 1차 발표</dc:title>
  <dc:creator>치송</dc:creator>
  <cp:lastModifiedBy>치송</cp:lastModifiedBy>
  <cp:revision>34</cp:revision>
  <dcterms:created xsi:type="dcterms:W3CDTF">2018-09-23T06:17:56Z</dcterms:created>
  <dcterms:modified xsi:type="dcterms:W3CDTF">2018-09-24T14:35:10Z</dcterms:modified>
</cp:coreProperties>
</file>