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5" autoAdjust="0"/>
    <p:restoredTop sz="94660"/>
  </p:normalViewPr>
  <p:slideViewPr>
    <p:cSldViewPr>
      <p:cViewPr varScale="1">
        <p:scale>
          <a:sx n="83" d="100"/>
          <a:sy n="83" d="100"/>
        </p:scale>
        <p:origin x="-638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e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80498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 smtClean="0">
                <a:solidFill>
                  <a:srgbClr val="616E52"/>
                </a:solidFill>
                <a:latin typeface="Arial"/>
                <a:cs typeface="Arial"/>
              </a:rPr>
              <a:t>Meet </a:t>
            </a:r>
            <a:r>
              <a:rPr lang="en-IN" sz="2400" spc="-175" dirty="0" err="1" smtClean="0">
                <a:solidFill>
                  <a:srgbClr val="616E52"/>
                </a:solidFill>
                <a:latin typeface="Arial"/>
                <a:cs typeface="Arial"/>
              </a:rPr>
              <a:t>Raval</a:t>
            </a:r>
            <a:endParaRPr lang="en-IN" sz="2400" spc="-175" dirty="0" smtClean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u="sng" dirty="0" smtClean="0">
                <a:latin typeface="Arial"/>
                <a:cs typeface="Arial"/>
              </a:rPr>
              <a:t>https://github.com/MeetRaval7/Applied-Data-Science-Capstone-Assignment</a:t>
            </a:r>
            <a:endParaRPr sz="2400" u="sng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smtClean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/08/2021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59048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IN"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https://github.com/MeetRaval7/Applied-Data-Science-Capstone-Assignment/blob/main/Week-1/Data%20wrangling%20.ipynb/Data%2520wrangling%2520.ipynb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92891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en-IN" sz="2000" u="heavy" spc="-5" dirty="0" smtClean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IN" sz="2000" u="sng" dirty="0" smtClean="0">
                <a:latin typeface="Carlito"/>
                <a:cs typeface="Carlito"/>
              </a:rPr>
              <a:t>https://github.com/MeetRaval7/Applied-Data-Science-Capstone-Assignment/blob/main/Week-2/EDA%20with%20Visualization.ipynb/EDA%2520with%2520Visualization.ipynb</a:t>
            </a:r>
            <a:endParaRPr sz="2000" u="sng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440171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en-IN" sz="2000" u="heavy" spc="-5" dirty="0" smtClean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IN" sz="2000" u="sng" dirty="0" smtClean="0">
                <a:latin typeface="Carlito"/>
                <a:cs typeface="Carlito"/>
              </a:rPr>
              <a:t>https://github.com/MeetRaval7/Applied-Data-Science-Capstone-Assignment/blob/main/Week-2/EDA%20with%20SQL.ipynb/EDA%2520with%2520SQL.ipynb</a:t>
            </a:r>
            <a:endParaRPr sz="2000" u="sng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5919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en-IN" sz="2000" u="heavy" spc="-5" dirty="0" smtClean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IN" sz="2000" u="sng" dirty="0" smtClean="0">
                <a:latin typeface="Carlito"/>
                <a:cs typeface="Carlito"/>
              </a:rPr>
              <a:t>https://github.com/MeetRaval7/Applied-Data-Science-Capstone-Assignment/blob/main/Week-3/Interactive%20Visual%20Analytics%20with%20Folium.ipynb/Interactive%2520Visual%2520Analytics%2520with%2520Folium.ipynb</a:t>
            </a:r>
            <a:endParaRPr sz="2000" u="sng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32169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en-IN" sz="2000" u="heavy" spc="-5" dirty="0" smtClean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IN" sz="2000" u="sng" dirty="0" smtClean="0">
                <a:latin typeface="Carlito"/>
                <a:cs typeface="Carlito"/>
              </a:rPr>
              <a:t>https://github.com/MeetRaval7/Applied-Data-Science-Capstone-Assignment/blob/main/Week-3/Interactive%20Visual%20Analytics%20with%20Folium.ipynb/spacex_dash_app.py</a:t>
            </a:r>
            <a:endParaRPr sz="2000" u="sng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30912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 smtClean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https://github.com/MeetRaval7/Applied-Data-Science-Capstone-Assignment/blob/main/week-4%20Predictive%20Analysis%20(Classification)/Machine%2520Learning%2520Prediction.ipynb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4718599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en-IN" sz="2000" u="heavy" spc="-5" dirty="0" smtClean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lang="en-IN" sz="2000" u="sng" dirty="0" smtClean="0">
                <a:latin typeface="Carlito"/>
                <a:cs typeface="Carlito"/>
              </a:rPr>
              <a:t>https://github.com/MeetRaval7/Applied-Data-Science-Capstone-Assignment</a:t>
            </a:r>
            <a:endParaRPr sz="2000" u="sng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 smtClean="0"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https://github.com/MeetRaval7/Applied-Data-Science-Capstone-Assignment/blob/main/Week-1/Data%20collection%20Api.ipynb/Data%2520Collection%2520Api%2520.ipynb</a:t>
            </a:r>
            <a:endParaRPr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u="sng"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 u="sng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23836" y="4857760"/>
            <a:ext cx="2988945" cy="149015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dirty="0" smtClean="0">
                <a:latin typeface="Carlito"/>
                <a:cs typeface="Carlito"/>
              </a:rPr>
              <a:t>https://github.com/MeetRaval7/Applied-Data-Science-Capstone-Assignment/blob/main/Week-1/data%20collection%20with%20web%20scrapping.ipynb/Data%2520Collection%2520with%2520Web%2520Scraping.ipynb</a:t>
            </a:r>
            <a:endParaRPr lang="en-IN" sz="1500" u="sng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2566</Words>
  <Application>Microsoft Office PowerPoint</Application>
  <PresentationFormat>Custom</PresentationFormat>
  <Paragraphs>290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Slide 1</vt:lpstr>
      <vt:lpstr>Outline </vt:lpstr>
      <vt:lpstr>Executive Summary </vt:lpstr>
      <vt:lpstr>Introduction</vt:lpstr>
      <vt:lpstr>Methodology </vt:lpstr>
      <vt:lpstr>Slide 6</vt:lpstr>
      <vt:lpstr>Data Collection Overview</vt:lpstr>
      <vt:lpstr>Filter data to only  include Falcon 9  launches</vt:lpstr>
      <vt:lpstr>Slide 9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Slide 17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Slide 24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Slide 43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ASUS</cp:lastModifiedBy>
  <cp:revision>4</cp:revision>
  <dcterms:created xsi:type="dcterms:W3CDTF">2021-08-26T16:53:12Z</dcterms:created>
  <dcterms:modified xsi:type="dcterms:W3CDTF">2021-12-11T09:43:34Z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