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031fbc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031fbc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d2559a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d2559a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e1e267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e1e267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e1e267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e1e267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e1e267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e1e267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e1e2670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e1e2670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0256e0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0256e0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a3acd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a3acd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031fb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031fb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5031fb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5031fb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Billy’s Sports Bar and Grill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642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Group 16</a:t>
            </a:r>
            <a:endParaRPr sz="156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Meet Shukla, Samarth Pandya, Brenna Larson, Coan Milton</a:t>
            </a:r>
            <a:endParaRPr sz="1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Hays</a:t>
            </a:r>
            <a:r>
              <a:rPr lang="en"/>
              <a:t> County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631950"/>
            <a:ext cx="29718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2nd </a:t>
            </a:r>
            <a:r>
              <a:rPr lang="en" sz="1700"/>
              <a:t>Highest % Population of Males Ages 20-39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Encompasses Texas State University </a:t>
            </a:r>
            <a:endParaRPr sz="1700"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401" y="1272175"/>
            <a:ext cx="4634000" cy="2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Questions?</a:t>
            </a:r>
            <a:endParaRPr sz="39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5"/>
              <a:t>Thank you!</a:t>
            </a:r>
            <a:endParaRPr sz="24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55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Top 3 best potential investment opportunities for Billy’s Sports Bar and Grill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Texas non-dry counties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Populations 100,000 to 300,000</a:t>
            </a:r>
            <a:endParaRPr sz="17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700"/>
              <a:t>Geographic, demographic, and income growth analysis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18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Texas income from Bureau of Economic Analysis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Population data from US Census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Labor force data from Bureau of Labor Statistics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TABC data from Texas Comptroller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</a:t>
            </a:r>
            <a:r>
              <a:rPr lang="en" sz="1600"/>
              <a:t>evenue from the sale of alcoholic beverages 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Counties’ income per capita, labor force, and population demographics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Counties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Midland County: FIPS Code 329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Brazos County: FIPS Code 41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Hays County: FIPS Code 209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71350" y="566800"/>
            <a:ext cx="7505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91200" y="1195900"/>
            <a:ext cx="79221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Data Cleaning: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Subset population data for male, female, and total populations for each county, as well as men aged 20-39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Each new variable  was then calculated as a </a:t>
            </a:r>
            <a:r>
              <a:rPr lang="en" sz="1550"/>
              <a:t>percentage</a:t>
            </a:r>
            <a:r>
              <a:rPr lang="en" sz="1550"/>
              <a:t> of total population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Pulled Labor force and </a:t>
            </a:r>
            <a:r>
              <a:rPr lang="en" sz="1550"/>
              <a:t>employment/unemployment numbers from BLS data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Filtered tabc data to sum total receipts for mixed drink licenses 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Per Capita income for each county </a:t>
            </a:r>
            <a:endParaRPr sz="15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03600"/>
            <a:ext cx="75057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60"/>
              <a:t>Data Cleaning:</a:t>
            </a:r>
            <a:endParaRPr sz="6360"/>
          </a:p>
          <a:p>
            <a:pPr indent="-329566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360"/>
              <a:t>Merged all data by county from 2011-2019, then filtered for counties with populations between 100-300k</a:t>
            </a:r>
            <a:endParaRPr sz="6360"/>
          </a:p>
          <a:p>
            <a:pPr indent="-3295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6360"/>
              <a:t>Calculated employment/unemployment rates</a:t>
            </a:r>
            <a:endParaRPr sz="6360"/>
          </a:p>
          <a:p>
            <a:pPr indent="-3295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6360"/>
              <a:t>Calculated net sales per capita</a:t>
            </a:r>
            <a:endParaRPr sz="6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498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500"/>
              <a:t>Regression: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Data was normalized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Using correlation we determined most important indicators for sales per capita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Males 20 to 39 average, Total male average, Per capita net earnings, and employment rate as the important predictor variables and our target market.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Multiple linear regression with y variable as total receipts per capita to determine top 3 counties.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Midland County 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638300"/>
            <a:ext cx="31242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Oil and Gas Industry Hotspot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$86,000 Average Earnings Per Net Capita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Increasing Alcohol Sales </a:t>
            </a:r>
            <a:endParaRPr sz="17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1424863"/>
            <a:ext cx="4591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Brazos County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631950"/>
            <a:ext cx="28767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Highest % </a:t>
            </a:r>
            <a:r>
              <a:rPr lang="en" sz="1500"/>
              <a:t>Population of </a:t>
            </a:r>
            <a:r>
              <a:rPr lang="en" sz="1500"/>
              <a:t>Males Ages 20-39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4th in Net Earnings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6th in Labor Force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Encompass both Texas A&amp;M </a:t>
            </a:r>
            <a:r>
              <a:rPr lang="en" sz="1500"/>
              <a:t>University and Blinn College</a:t>
            </a:r>
            <a:r>
              <a:rPr lang="en" sz="1500"/>
              <a:t> </a:t>
            </a:r>
            <a:endParaRPr sz="15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76" y="1336200"/>
            <a:ext cx="4634000" cy="2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