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n-lt"/>
              </a:rPr>
              <a:t>Basic Details of the Team and Problem Statement</a:t>
            </a:r>
            <a:endParaRPr dirty="0">
              <a:latin typeface="+mn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 Technical Research Organisation(NTRO)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PS Code: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1454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Create an intelligent system using AI/ML to detect phishing domains which imitate look and feel of genuine domains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</a:t>
            </a:r>
            <a:r>
              <a:rPr lang="en-US" dirty="0">
                <a:latin typeface="+mn-lt"/>
                <a:sym typeface="Franklin Gothic"/>
              </a:rPr>
              <a:t> </a:t>
            </a:r>
            <a:r>
              <a:rPr lang="en-US" b="1" dirty="0">
                <a:latin typeface="+mn-lt"/>
                <a:sym typeface="Franklin Gothic"/>
              </a:rPr>
              <a:t>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Phishing Threat Defenders 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Ravi Solanki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Institute Code (AISHE):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Institute Name: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National Technical Research Organisation,(NTRO)</a:t>
            </a:r>
            <a:endParaRPr b="1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Theme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Blockchain and Cybersecurity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n-lt"/>
              </a:rPr>
              <a:t>Idea/Approach Details</a:t>
            </a:r>
            <a:endParaRPr dirty="0">
              <a:latin typeface="+mn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1995949"/>
            <a:ext cx="5232605" cy="45839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50" b="1" i="0" dirty="0">
                <a:solidFill>
                  <a:schemeClr val="tx2"/>
                </a:solidFill>
                <a:effectLst/>
                <a:latin typeface="+mn-lt"/>
              </a:rPr>
              <a:t>     Idea/Solution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Begin with diverse domain datasets, including legitimate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Advanced machine learning techniques are used to analyze web page content and structure, allowing the system to identify between authentic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Utilize deep learning technique with the VGG16 pre-trained model to identify visual distinctions among websites, particularly those mimicking genuine layouts.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Establish a real-time monitoring strategy to detect and respond to new phishing domains as they develop, thereby lowering the window of potential.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Create an easy user interface that allows security experts to quickly access and comprehend detection data.</a:t>
            </a:r>
            <a:endParaRPr sz="155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498453" y="3566675"/>
            <a:ext cx="5414686" cy="31624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800" b="1" i="0" dirty="0">
                <a:solidFill>
                  <a:schemeClr val="tx2"/>
                </a:solidFill>
                <a:latin typeface="+mn-lt"/>
                <a:ea typeface="Libre Franklin"/>
                <a:cs typeface="Libre Franklin"/>
                <a:sym typeface="Libre Franklin"/>
              </a:rPr>
              <a:t>Technology Stack</a:t>
            </a:r>
            <a:endParaRPr lang="en-IN" sz="1800" b="1" dirty="0">
              <a:solidFill>
                <a:schemeClr val="tx2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Data collection: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Open Source Database,</a:t>
            </a: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Web scraping</a:t>
            </a:r>
            <a:endParaRPr lang="en-IN" sz="155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Machine Learning</a:t>
            </a:r>
            <a:r>
              <a:rPr lang="en-IN" sz="1550" i="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550" dirty="0"/>
              <a:t>Python, Scikit Learn</a:t>
            </a:r>
            <a:r>
              <a:rPr lang="en-IN" sz="1550" dirty="0">
                <a:solidFill>
                  <a:schemeClr val="tx1"/>
                </a:solidFill>
                <a:latin typeface="Libre Franklin"/>
                <a:sym typeface="Libre Franklin"/>
              </a:rPr>
              <a:t>, NLTK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Deep Learning</a:t>
            </a:r>
            <a:r>
              <a:rPr lang="en-US" sz="1550" dirty="0"/>
              <a:t>: Tensorflow, Keras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Web Development</a:t>
            </a:r>
            <a:r>
              <a:rPr lang="en-US" sz="1550" dirty="0"/>
              <a:t>: Flask, HTML, Python, CSS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Chatbot</a:t>
            </a:r>
            <a:r>
              <a:rPr lang="en-US" sz="1550" dirty="0"/>
              <a:t>: Azure Cognitive Services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Model Deployment</a:t>
            </a:r>
            <a:r>
              <a:rPr lang="en-US" sz="1550" dirty="0"/>
              <a:t>: AWS / Azure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Real Time Management:</a:t>
            </a:r>
            <a:r>
              <a:rPr lang="en-US" sz="1550" dirty="0"/>
              <a:t> Apache Kafka</a:t>
            </a:r>
          </a:p>
          <a:p>
            <a:pPr marR="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i="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256D862-2C85-7FE2-14F4-BD344981222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417" r="32417"/>
          <a:stretch>
            <a:fillRect/>
          </a:stretch>
        </p:blipFill>
        <p:spPr>
          <a:xfrm>
            <a:off x="6498453" y="346318"/>
            <a:ext cx="5414685" cy="2942863"/>
          </a:xfrm>
        </p:spPr>
      </p:pic>
      <p:pic>
        <p:nvPicPr>
          <p:cNvPr id="13" name="Picture 1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9C84F67-7A69-A5C5-C259-8E318092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3" y="166598"/>
            <a:ext cx="5705263" cy="3302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197435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Enterprise Email 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The system safeguards businesses from email phishing.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Financial Services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The system's role in financial security through phishing domain detection and fraud prevention.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Government Cybersecurity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he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system protects government agencies from phishing threats, including disinformation campaigns, safeguarding critical infrastructure and national security.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E-commerce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he system identifies fake e-commerce sites, enhancing online shopper safety and trust.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u="sng" dirty="0">
                <a:solidFill>
                  <a:schemeClr val="tx1"/>
                </a:solidFill>
                <a:latin typeface="+mn-lt"/>
              </a:rPr>
              <a:t>Social Media Safety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: Our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system's part in securing social media platforms by detecting and blocking phishing links, and preventing scams.</a:t>
            </a:r>
            <a:endParaRPr sz="155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1974357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u="sng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Data imbalance</a:t>
            </a:r>
            <a:r>
              <a:rPr lang="en-US" sz="1550" b="1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ith more legitimate domains, hampers training and may reduce phishing detection accuracy.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Adversarial Evasion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Sophisticated adversaries can craft phishing domains to evade detection, posing a constant challenge to staying ahead of evolving tactics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False Positives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Balancing accurate detection with minimal false positives is challenging, as high false positives can disrupt user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Real-Time Detection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Achieving real-time detection while minimizing latency is essential for preventing user access to malicious 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n-lt"/>
              </a:rPr>
              <a:t>Team Member Details </a:t>
            </a:r>
            <a:endParaRPr dirty="0">
              <a:latin typeface="+mn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Ravi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Branch: BSc 				                     Stream: Data Science	               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Shani Darji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                      Stream: AIML	               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Manav Patel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Stream: AIML 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Meet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Shreya Shah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</a:p>
          <a:p>
            <a:pPr marL="0" indent="0"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Vrunda Bhuva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</a:p>
          <a:p>
            <a:pPr marL="0" indent="0">
              <a:buSzPts val="1200"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1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 			Expertise (AI/ML/Blockchain etc): 		Domain Experience (in years):   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2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		 	Expertise (AI/ML/Blockchain etc): 		Domain Experience (in years):    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650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montserratregular</vt:lpstr>
      <vt:lpstr>Arial</vt:lpstr>
      <vt:lpstr>Söhne</vt:lpstr>
      <vt:lpstr>Calibri</vt:lpstr>
      <vt:lpstr>Franklin Gothic</vt:lpstr>
      <vt:lpstr>Libre Franklin</vt:lpstr>
      <vt:lpstr>Wingdings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Meet Solanki</cp:lastModifiedBy>
  <cp:revision>26</cp:revision>
  <dcterms:created xsi:type="dcterms:W3CDTF">2022-02-11T07:14:46Z</dcterms:created>
  <dcterms:modified xsi:type="dcterms:W3CDTF">2023-09-26T06:18:06Z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