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74" r:id="rId6"/>
    <p:sldId id="275" r:id="rId7"/>
    <p:sldId id="276" r:id="rId8"/>
    <p:sldId id="260" r:id="rId9"/>
    <p:sldId id="261" r:id="rId10"/>
    <p:sldId id="266" r:id="rId11"/>
    <p:sldId id="263" r:id="rId12"/>
    <p:sldId id="262" r:id="rId13"/>
    <p:sldId id="264" r:id="rId14"/>
    <p:sldId id="273" r:id="rId15"/>
    <p:sldId id="267" r:id="rId16"/>
    <p:sldId id="268" r:id="rId17"/>
    <p:sldId id="272" r:id="rId18"/>
    <p:sldId id="269" r:id="rId19"/>
    <p:sldId id="271"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E3BE8-A996-40A1-8445-913B969C68E6}" type="datetimeFigureOut">
              <a:rPr lang="en-IN" smtClean="0"/>
              <a:t>28-03-2019</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93854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E3BE8-A996-40A1-8445-913B969C68E6}"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400704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E3BE8-A996-40A1-8445-913B969C68E6}"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9253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E3BE8-A996-40A1-8445-913B969C68E6}"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381933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E3BE8-A996-40A1-8445-913B969C68E6}"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94745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E3BE8-A996-40A1-8445-913B969C68E6}"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37210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E3BE8-A996-40A1-8445-913B969C68E6}" type="datetimeFigureOut">
              <a:rPr lang="en-IN" smtClean="0"/>
              <a:t>28-03-2019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414298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E3BE8-A996-40A1-8445-913B969C68E6}" type="datetimeFigureOut">
              <a:rPr lang="en-IN" smtClean="0"/>
              <a:t>28-03-2019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137667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E3BE8-A996-40A1-8445-913B969C68E6}" type="datetimeFigureOut">
              <a:rPr lang="en-IN" smtClean="0"/>
              <a:t>28-03-2019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421310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5E3BE8-A996-40A1-8445-913B969C68E6}"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121737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5E3BE8-A996-40A1-8445-913B969C68E6}" type="datetimeFigureOut">
              <a:rPr lang="en-IN" smtClean="0"/>
              <a:t>28-03-2019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62B33F9-A095-417C-9037-ECD2D4F108AF}" type="slidenum">
              <a:rPr lang="en-IN" smtClean="0"/>
              <a:t>‹#›</a:t>
            </a:fld>
            <a:endParaRPr lang="en-IN"/>
          </a:p>
        </p:txBody>
      </p:sp>
    </p:spTree>
    <p:extLst>
      <p:ext uri="{BB962C8B-B14F-4D97-AF65-F5344CB8AC3E}">
        <p14:creationId xmlns:p14="http://schemas.microsoft.com/office/powerpoint/2010/main" val="311020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5E3BE8-A996-40A1-8445-913B969C68E6}" type="datetimeFigureOut">
              <a:rPr lang="en-IN" smtClean="0"/>
              <a:t>28-03-2019</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2B33F9-A095-417C-9037-ECD2D4F108AF}"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1766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CB06-7179-4449-8963-44906602C3E8}"/>
              </a:ext>
            </a:extLst>
          </p:cNvPr>
          <p:cNvSpPr>
            <a:spLocks noGrp="1"/>
          </p:cNvSpPr>
          <p:nvPr>
            <p:ph type="ctrTitle"/>
          </p:nvPr>
        </p:nvSpPr>
        <p:spPr/>
        <p:txBody>
          <a:bodyPr/>
          <a:lstStyle/>
          <a:p>
            <a:r>
              <a:rPr lang="en-US" dirty="0"/>
              <a:t>PROJECT</a:t>
            </a:r>
            <a:endParaRPr lang="en-IN" dirty="0"/>
          </a:p>
        </p:txBody>
      </p:sp>
    </p:spTree>
    <p:extLst>
      <p:ext uri="{BB962C8B-B14F-4D97-AF65-F5344CB8AC3E}">
        <p14:creationId xmlns:p14="http://schemas.microsoft.com/office/powerpoint/2010/main" val="293196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5BD31-E70D-43E8-B79F-DE3753133503}"/>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aim of game is to kill those 3 Enemies and win the game</a:t>
            </a:r>
          </a:p>
          <a:p>
            <a:r>
              <a:rPr lang="en-IN" dirty="0">
                <a:latin typeface="Times New Roman" panose="02020603050405020304" pitchFamily="18" charset="0"/>
                <a:cs typeface="Times New Roman" panose="02020603050405020304" pitchFamily="18" charset="0"/>
              </a:rPr>
              <a:t>Now to win the game you must have to vote so that the Enemies can die</a:t>
            </a:r>
          </a:p>
          <a:p>
            <a:r>
              <a:rPr lang="en-IN" dirty="0">
                <a:latin typeface="Times New Roman" panose="02020603050405020304" pitchFamily="18" charset="0"/>
                <a:cs typeface="Times New Roman" panose="02020603050405020304" pitchFamily="18" charset="0"/>
              </a:rPr>
              <a:t>The player to whom maximum vote get he will die</a:t>
            </a:r>
          </a:p>
          <a:p>
            <a:r>
              <a:rPr lang="en-IN" dirty="0">
                <a:latin typeface="Times New Roman" panose="02020603050405020304" pitchFamily="18" charset="0"/>
                <a:cs typeface="Times New Roman" panose="02020603050405020304" pitchFamily="18" charset="0"/>
              </a:rPr>
              <a:t>And he can’t vote in next round</a:t>
            </a:r>
          </a:p>
          <a:p>
            <a:r>
              <a:rPr lang="en-IN" dirty="0">
                <a:latin typeface="Times New Roman" panose="02020603050405020304" pitchFamily="18" charset="0"/>
                <a:cs typeface="Times New Roman" panose="02020603050405020304" pitchFamily="18" charset="0"/>
              </a:rPr>
              <a:t>In this way if all the </a:t>
            </a:r>
            <a:r>
              <a:rPr lang="en-IN" dirty="0" err="1">
                <a:latin typeface="Times New Roman" panose="02020603050405020304" pitchFamily="18" charset="0"/>
                <a:cs typeface="Times New Roman" panose="02020603050405020304" pitchFamily="18" charset="0"/>
              </a:rPr>
              <a:t>enimies</a:t>
            </a:r>
            <a:r>
              <a:rPr lang="en-IN" dirty="0">
                <a:latin typeface="Times New Roman" panose="02020603050405020304" pitchFamily="18" charset="0"/>
                <a:cs typeface="Times New Roman" panose="02020603050405020304" pitchFamily="18" charset="0"/>
              </a:rPr>
              <a:t> will die then the good team will win else if good team die then the Enemies will win.</a:t>
            </a:r>
          </a:p>
          <a:p>
            <a:r>
              <a:rPr lang="en-IN" dirty="0">
                <a:latin typeface="Times New Roman" panose="02020603050405020304" pitchFamily="18" charset="0"/>
                <a:cs typeface="Times New Roman" panose="02020603050405020304" pitchFamily="18" charset="0"/>
              </a:rPr>
              <a:t>So this is how we play the game.</a:t>
            </a:r>
          </a:p>
          <a:p>
            <a:endParaRPr lang="en-IN" dirty="0"/>
          </a:p>
        </p:txBody>
      </p:sp>
    </p:spTree>
    <p:extLst>
      <p:ext uri="{BB962C8B-B14F-4D97-AF65-F5344CB8AC3E}">
        <p14:creationId xmlns:p14="http://schemas.microsoft.com/office/powerpoint/2010/main" val="115961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03EB-66B9-4802-ABC3-7C833ED841A3}"/>
              </a:ext>
            </a:extLst>
          </p:cNvPr>
          <p:cNvSpPr>
            <a:spLocks noGrp="1"/>
          </p:cNvSpPr>
          <p:nvPr>
            <p:ph type="title"/>
          </p:nvPr>
        </p:nvSpPr>
        <p:spPr/>
        <p:txBody>
          <a:bodyPr>
            <a:normAutofit/>
          </a:bodyPr>
          <a:lstStyle/>
          <a:p>
            <a:r>
              <a:rPr lang="en-US" sz="1600" b="1" dirty="0">
                <a:latin typeface="Times New Roman" panose="02020603050405020304" pitchFamily="18" charset="0"/>
                <a:cs typeface="Times New Roman" panose="02020603050405020304" pitchFamily="18" charset="0"/>
              </a:rPr>
              <a:t>NOW WE WILL SEE HOW THE KILLING THE ENEMY WILL HAPPEN</a:t>
            </a: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5A7A9F-B262-43CE-A9DC-41F9E9264B1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First when the person will vote by thinking that he is Enemy And if other player also think that he is Enemy then the player get max vote and if in his index the character is “E” then we can say that the Enemy is dead.</a:t>
            </a:r>
          </a:p>
          <a:p>
            <a:r>
              <a:rPr lang="en-US" sz="1800" dirty="0">
                <a:latin typeface="Times New Roman" panose="02020603050405020304" pitchFamily="18" charset="0"/>
                <a:cs typeface="Times New Roman" panose="02020603050405020304" pitchFamily="18" charset="0"/>
              </a:rPr>
              <a:t>And if the character at that place is “G” which indicates that he is from GOOD TEAM but though he got the max vote he will die.</a:t>
            </a:r>
          </a:p>
          <a:p>
            <a:r>
              <a:rPr lang="en-US" sz="1800" dirty="0">
                <a:latin typeface="Times New Roman" panose="02020603050405020304" pitchFamily="18" charset="0"/>
                <a:cs typeface="Times New Roman" panose="02020603050405020304" pitchFamily="18" charset="0"/>
              </a:rPr>
              <a:t>By carrying this process till end and if there remains 2 </a:t>
            </a:r>
            <a:r>
              <a:rPr lang="en-US" sz="1800" dirty="0" err="1">
                <a:latin typeface="Times New Roman" panose="02020603050405020304" pitchFamily="18" charset="0"/>
                <a:cs typeface="Times New Roman" panose="02020603050405020304" pitchFamily="18" charset="0"/>
              </a:rPr>
              <a:t>Enimies</a:t>
            </a:r>
            <a:r>
              <a:rPr lang="en-US" sz="1800" dirty="0">
                <a:latin typeface="Times New Roman" panose="02020603050405020304" pitchFamily="18" charset="0"/>
                <a:cs typeface="Times New Roman" panose="02020603050405020304" pitchFamily="18" charset="0"/>
              </a:rPr>
              <a:t> and only 1 GOOD TEAM MEMBER then also ENIMIES WILL WIN and if there is situation like there are 2 GOOD TEAM MEMBER and only 1 ENEMY then GOOD TEAM WILL WIN.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97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2658-A691-421B-8B3D-9FA983E33855}"/>
              </a:ext>
            </a:extLst>
          </p:cNvPr>
          <p:cNvSpPr>
            <a:spLocks noGrp="1"/>
          </p:cNvSpPr>
          <p:nvPr>
            <p:ph type="title"/>
          </p:nvPr>
        </p:nvSpPr>
        <p:spPr>
          <a:xfrm>
            <a:off x="179388" y="228600"/>
            <a:ext cx="3932237" cy="1600200"/>
          </a:xfrm>
        </p:spPr>
        <p:txBody>
          <a:bodyPr>
            <a:normAutofit/>
          </a:bodyPr>
          <a:lstStyle/>
          <a:p>
            <a:r>
              <a:rPr lang="en-US" sz="2000" b="1" dirty="0">
                <a:latin typeface="Times New Roman" panose="02020603050405020304" pitchFamily="18" charset="0"/>
                <a:cs typeface="Times New Roman" panose="02020603050405020304" pitchFamily="18" charset="0"/>
              </a:rPr>
              <a:t>THE BASIC STRUCTURE OF PROGRAM.</a:t>
            </a:r>
            <a:endParaRPr lang="en-IN" sz="2000" b="1"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302778B0-87A5-4CBD-A0AA-BF6F51D4EB3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45" r="16645"/>
          <a:stretch>
            <a:fillRect/>
          </a:stretch>
        </p:blipFill>
        <p:spPr>
          <a:xfrm>
            <a:off x="8080377" y="1122542"/>
            <a:ext cx="2835184" cy="3866327"/>
          </a:xfrm>
        </p:spPr>
      </p:pic>
    </p:spTree>
    <p:extLst>
      <p:ext uri="{BB962C8B-B14F-4D97-AF65-F5344CB8AC3E}">
        <p14:creationId xmlns:p14="http://schemas.microsoft.com/office/powerpoint/2010/main" val="103500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ACF4-8D66-4351-B0CA-6E1E2BF02471}"/>
              </a:ext>
            </a:extLst>
          </p:cNvPr>
          <p:cNvSpPr>
            <a:spLocks noGrp="1"/>
          </p:cNvSpPr>
          <p:nvPr>
            <p:ph type="title"/>
          </p:nvPr>
        </p:nvSpPr>
        <p:spPr/>
        <p:txBody>
          <a:bodyPr>
            <a:normAutofit/>
          </a:bodyPr>
          <a:lstStyle/>
          <a:p>
            <a:pPr algn="ctr"/>
            <a:r>
              <a:rPr lang="en-US" sz="2000" b="1" dirty="0">
                <a:latin typeface="Times New Roman" panose="02020603050405020304" pitchFamily="18" charset="0"/>
                <a:cs typeface="Times New Roman" panose="02020603050405020304" pitchFamily="18" charset="0"/>
              </a:rPr>
              <a:t>THIS IS HOW WE CAN PLAY THIS GAME!!!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56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AE73-BC0C-4284-9E94-90BB4E2041E2}"/>
              </a:ext>
            </a:extLst>
          </p:cNvPr>
          <p:cNvSpPr>
            <a:spLocks noGrp="1"/>
          </p:cNvSpPr>
          <p:nvPr>
            <p:ph type="title"/>
          </p:nvPr>
        </p:nvSpPr>
        <p:spPr/>
        <p:txBody>
          <a:bodyPr/>
          <a:lstStyle/>
          <a:p>
            <a:r>
              <a:rPr lang="en-US" dirty="0"/>
              <a:t>EXAMPLE OF GAME</a:t>
            </a:r>
            <a:endParaRPr lang="en-IN" dirty="0"/>
          </a:p>
        </p:txBody>
      </p:sp>
    </p:spTree>
    <p:extLst>
      <p:ext uri="{BB962C8B-B14F-4D97-AF65-F5344CB8AC3E}">
        <p14:creationId xmlns:p14="http://schemas.microsoft.com/office/powerpoint/2010/main" val="363958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DF029C3-A162-4753-9258-4CA351196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339" y="344488"/>
            <a:ext cx="5780219" cy="5711825"/>
          </a:xfrm>
        </p:spPr>
      </p:pic>
    </p:spTree>
    <p:extLst>
      <p:ext uri="{BB962C8B-B14F-4D97-AF65-F5344CB8AC3E}">
        <p14:creationId xmlns:p14="http://schemas.microsoft.com/office/powerpoint/2010/main" val="381129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9724FCA-2DC9-4E53-B92A-DF10A0FE23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157" y="798513"/>
            <a:ext cx="5479572" cy="4659312"/>
          </a:xfrm>
        </p:spPr>
      </p:pic>
    </p:spTree>
    <p:extLst>
      <p:ext uri="{BB962C8B-B14F-4D97-AF65-F5344CB8AC3E}">
        <p14:creationId xmlns:p14="http://schemas.microsoft.com/office/powerpoint/2010/main" val="211139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98B0-D9D4-43C1-8442-61DAD1A638A6}"/>
              </a:ext>
            </a:extLst>
          </p:cNvPr>
          <p:cNvSpPr>
            <a:spLocks noGrp="1"/>
          </p:cNvSpPr>
          <p:nvPr>
            <p:ph type="title"/>
          </p:nvPr>
        </p:nvSpPr>
        <p:spPr/>
        <p:txBody>
          <a:bodyPr/>
          <a:lstStyle/>
          <a:p>
            <a:r>
              <a:rPr lang="en-US" dirty="0"/>
              <a:t>HOW  WE CAN WIN EXAMPLE</a:t>
            </a:r>
            <a:endParaRPr lang="en-IN" dirty="0"/>
          </a:p>
        </p:txBody>
      </p:sp>
    </p:spTree>
    <p:extLst>
      <p:ext uri="{BB962C8B-B14F-4D97-AF65-F5344CB8AC3E}">
        <p14:creationId xmlns:p14="http://schemas.microsoft.com/office/powerpoint/2010/main" val="36229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6ED5A2-F07A-49BD-9C8F-0BD06AC55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0" y="798513"/>
            <a:ext cx="8370400" cy="4899922"/>
          </a:xfrm>
        </p:spPr>
      </p:pic>
    </p:spTree>
    <p:extLst>
      <p:ext uri="{BB962C8B-B14F-4D97-AF65-F5344CB8AC3E}">
        <p14:creationId xmlns:p14="http://schemas.microsoft.com/office/powerpoint/2010/main" val="225138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6ED5A2-F07A-49BD-9C8F-0BD06AC55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214" y="798513"/>
            <a:ext cx="4287431" cy="4899922"/>
          </a:xfrm>
        </p:spPr>
      </p:pic>
      <p:pic>
        <p:nvPicPr>
          <p:cNvPr id="3" name="Picture 2">
            <a:extLst>
              <a:ext uri="{FF2B5EF4-FFF2-40B4-BE49-F238E27FC236}">
                <a16:creationId xmlns:a16="http://schemas.microsoft.com/office/drawing/2014/main" id="{D0541C9C-DDDB-4898-8BD6-63460B606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738" y="104311"/>
            <a:ext cx="8295861" cy="5955176"/>
          </a:xfrm>
          <a:prstGeom prst="rect">
            <a:avLst/>
          </a:prstGeom>
        </p:spPr>
      </p:pic>
    </p:spTree>
    <p:extLst>
      <p:ext uri="{BB962C8B-B14F-4D97-AF65-F5344CB8AC3E}">
        <p14:creationId xmlns:p14="http://schemas.microsoft.com/office/powerpoint/2010/main" val="330454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B669-4C55-42D1-89CA-4B19DAB8FBCE}"/>
              </a:ext>
            </a:extLst>
          </p:cNvPr>
          <p:cNvSpPr>
            <a:spLocks noGrp="1"/>
          </p:cNvSpPr>
          <p:nvPr>
            <p:ph type="title"/>
          </p:nvPr>
        </p:nvSpPr>
        <p:spPr/>
        <p:txBody>
          <a:bodyPr/>
          <a:lstStyle/>
          <a:p>
            <a:r>
              <a:rPr lang="en-US" dirty="0"/>
              <a:t>PROJECT INTRODUCTION</a:t>
            </a:r>
            <a:endParaRPr lang="en-IN" dirty="0"/>
          </a:p>
        </p:txBody>
      </p:sp>
      <p:pic>
        <p:nvPicPr>
          <p:cNvPr id="6" name="Picture Placeholder 5">
            <a:extLst>
              <a:ext uri="{FF2B5EF4-FFF2-40B4-BE49-F238E27FC236}">
                <a16:creationId xmlns:a16="http://schemas.microsoft.com/office/drawing/2014/main" id="{5901A483-D01C-4BE5-AC48-3AC70F86609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715" r="17715"/>
          <a:stretch>
            <a:fillRect/>
          </a:stretch>
        </p:blipFill>
        <p:spPr/>
      </p:pic>
      <p:sp>
        <p:nvSpPr>
          <p:cNvPr id="4" name="Text Placeholder 3">
            <a:extLst>
              <a:ext uri="{FF2B5EF4-FFF2-40B4-BE49-F238E27FC236}">
                <a16:creationId xmlns:a16="http://schemas.microsoft.com/office/drawing/2014/main" id="{1B93E1A7-E7E7-473B-A06C-63CA83112F40}"/>
              </a:ext>
            </a:extLst>
          </p:cNvPr>
          <p:cNvSpPr>
            <a:spLocks noGrp="1"/>
          </p:cNvSpPr>
          <p:nvPr>
            <p:ph type="body" sz="half" idx="2"/>
          </p:nvPr>
        </p:nvSpPr>
        <p:spPr/>
        <p:txBody>
          <a:bodyPr>
            <a:norm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Our project has two games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)MINESWEEPER</a:t>
            </a:r>
          </a:p>
          <a:p>
            <a:r>
              <a:rPr lang="en-IN" dirty="0">
                <a:latin typeface="Times New Roman" panose="02020603050405020304" pitchFamily="18" charset="0"/>
                <a:cs typeface="Times New Roman" panose="02020603050405020304" pitchFamily="18" charset="0"/>
              </a:rPr>
              <a:t>    ii)WOLFKILLER</a:t>
            </a:r>
          </a:p>
          <a:p>
            <a:r>
              <a:rPr lang="en-IN" dirty="0">
                <a:latin typeface="Times New Roman" panose="02020603050405020304" pitchFamily="18" charset="0"/>
                <a:cs typeface="Times New Roman" panose="02020603050405020304" pitchFamily="18" charset="0"/>
              </a:rPr>
              <a:t>2. Now the introduction of games will be carry out.</a:t>
            </a:r>
          </a:p>
          <a:p>
            <a:endParaRPr lang="en-US" dirty="0"/>
          </a:p>
        </p:txBody>
      </p:sp>
    </p:spTree>
    <p:extLst>
      <p:ext uri="{BB962C8B-B14F-4D97-AF65-F5344CB8AC3E}">
        <p14:creationId xmlns:p14="http://schemas.microsoft.com/office/powerpoint/2010/main" val="297070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261D-0976-4DBF-923B-6F09FF960D3E}"/>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27588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7797-FAEC-4E02-801E-63067AA08C3E}"/>
              </a:ext>
            </a:extLst>
          </p:cNvPr>
          <p:cNvSpPr>
            <a:spLocks noGrp="1"/>
          </p:cNvSpPr>
          <p:nvPr>
            <p:ph type="title"/>
          </p:nvPr>
        </p:nvSpPr>
        <p:spPr/>
        <p:txBody>
          <a:bodyPr/>
          <a:lstStyle/>
          <a:p>
            <a:r>
              <a:rPr lang="en-US" dirty="0"/>
              <a:t>INTRO FOR MINESWEEPER</a:t>
            </a:r>
            <a:endParaRPr lang="en-IN" dirty="0"/>
          </a:p>
        </p:txBody>
      </p:sp>
      <p:sp>
        <p:nvSpPr>
          <p:cNvPr id="3" name="Content Placeholder 2">
            <a:extLst>
              <a:ext uri="{FF2B5EF4-FFF2-40B4-BE49-F238E27FC236}">
                <a16:creationId xmlns:a16="http://schemas.microsoft.com/office/drawing/2014/main" id="{4AB1E848-BCC4-4137-9A19-A0DB66F44AAD}"/>
              </a:ext>
            </a:extLst>
          </p:cNvPr>
          <p:cNvSpPr>
            <a:spLocks noGrp="1"/>
          </p:cNvSpPr>
          <p:nvPr>
            <p:ph idx="1"/>
          </p:nvPr>
        </p:nvSpPr>
        <p:spPr/>
        <p:txBody>
          <a:bodyPr/>
          <a:lstStyle/>
          <a:p>
            <a:r>
              <a:rPr lang="en-IN" dirty="0"/>
              <a:t>Minesweeper is a single-player game.</a:t>
            </a:r>
          </a:p>
          <a:p>
            <a:pPr marL="0" indent="0">
              <a:buNone/>
            </a:pPr>
            <a:endParaRPr lang="en-IN" dirty="0"/>
          </a:p>
          <a:p>
            <a:r>
              <a:rPr lang="en-IN" dirty="0"/>
              <a:t>The objective of a game is to clear a locations </a:t>
            </a:r>
            <a:r>
              <a:rPr lang="en-IN" dirty="0" err="1"/>
              <a:t>contaioing</a:t>
            </a:r>
            <a:r>
              <a:rPr lang="en-IN" dirty="0"/>
              <a:t> hidden “mines” or bombs without detonating any of them.</a:t>
            </a:r>
          </a:p>
          <a:p>
            <a:pPr marL="0" indent="0">
              <a:buNone/>
            </a:pPr>
            <a:endParaRPr lang="en-IN" dirty="0"/>
          </a:p>
          <a:p>
            <a:r>
              <a:rPr lang="en-IN" dirty="0"/>
              <a:t>The game is originates from the 1960s,and has been written for many computing platforms in use today.</a:t>
            </a:r>
          </a:p>
        </p:txBody>
      </p:sp>
    </p:spTree>
    <p:extLst>
      <p:ext uri="{BB962C8B-B14F-4D97-AF65-F5344CB8AC3E}">
        <p14:creationId xmlns:p14="http://schemas.microsoft.com/office/powerpoint/2010/main" val="268864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B6BE-19E7-43BB-9AB5-1AA4C3B2FD9C}"/>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Basic structure of minesweeper game in my program.</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AA828-92BB-44F1-813B-8A87107CDFAD}"/>
              </a:ext>
            </a:extLst>
          </p:cNvPr>
          <p:cNvSpPr>
            <a:spLocks noGrp="1"/>
          </p:cNvSpPr>
          <p:nvPr>
            <p:ph idx="1"/>
          </p:nvPr>
        </p:nvSpPr>
        <p:spPr>
          <a:xfrm>
            <a:off x="1451580" y="2015732"/>
            <a:ext cx="6041174" cy="3450613"/>
          </a:xfrm>
        </p:spPr>
        <p:txBody>
          <a:bodyPr>
            <a:normAutofit/>
          </a:bodyPr>
          <a:lstStyle/>
          <a:p>
            <a:r>
              <a:rPr lang="en-US" sz="1600" dirty="0"/>
              <a:t>The game is made in </a:t>
            </a:r>
            <a:r>
              <a:rPr lang="en-US" sz="1600" dirty="0" err="1"/>
              <a:t>c++</a:t>
            </a:r>
            <a:r>
              <a:rPr lang="en-US" sz="1600" dirty="0"/>
              <a:t> language which include concepts of class and objects.</a:t>
            </a:r>
          </a:p>
          <a:p>
            <a:endParaRPr lang="en-US" sz="1600" dirty="0"/>
          </a:p>
          <a:p>
            <a:r>
              <a:rPr lang="en-US" sz="1600" dirty="0"/>
              <a:t>It also include switch cases to change the location of mines.</a:t>
            </a:r>
          </a:p>
          <a:p>
            <a:endParaRPr lang="en-US" sz="1600" dirty="0"/>
          </a:p>
        </p:txBody>
      </p:sp>
      <p:pic>
        <p:nvPicPr>
          <p:cNvPr id="5" name="Picture 4">
            <a:extLst>
              <a:ext uri="{FF2B5EF4-FFF2-40B4-BE49-F238E27FC236}">
                <a16:creationId xmlns:a16="http://schemas.microsoft.com/office/drawing/2014/main" id="{A9456A3A-DE15-4648-8BCB-20EE77074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079" y="1713389"/>
            <a:ext cx="4643020" cy="3861787"/>
          </a:xfrm>
          <a:prstGeom prst="rect">
            <a:avLst/>
          </a:prstGeom>
        </p:spPr>
      </p:pic>
    </p:spTree>
    <p:extLst>
      <p:ext uri="{BB962C8B-B14F-4D97-AF65-F5344CB8AC3E}">
        <p14:creationId xmlns:p14="http://schemas.microsoft.com/office/powerpoint/2010/main" val="55265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52D2-F761-4532-81FB-962EC47E673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THIS IS HOW WE CAN PLAY THIS GAME!!!</a:t>
            </a:r>
            <a:r>
              <a:rPr lang="en-US" dirty="0"/>
              <a:t> </a:t>
            </a:r>
          </a:p>
        </p:txBody>
      </p:sp>
      <p:pic>
        <p:nvPicPr>
          <p:cNvPr id="5" name="Content Placeholder 4">
            <a:extLst>
              <a:ext uri="{FF2B5EF4-FFF2-40B4-BE49-F238E27FC236}">
                <a16:creationId xmlns:a16="http://schemas.microsoft.com/office/drawing/2014/main" id="{5E8F8F73-8910-4B13-83E5-87B3EFD03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113" y="1554609"/>
            <a:ext cx="7679404" cy="4498872"/>
          </a:xfrm>
        </p:spPr>
      </p:pic>
    </p:spTree>
    <p:extLst>
      <p:ext uri="{BB962C8B-B14F-4D97-AF65-F5344CB8AC3E}">
        <p14:creationId xmlns:p14="http://schemas.microsoft.com/office/powerpoint/2010/main" val="362625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E1215B-CC02-4168-9295-23EECBC43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707" y="267888"/>
            <a:ext cx="7620899" cy="2615549"/>
          </a:xfrm>
        </p:spPr>
      </p:pic>
      <p:pic>
        <p:nvPicPr>
          <p:cNvPr id="11" name="Picture 10">
            <a:extLst>
              <a:ext uri="{FF2B5EF4-FFF2-40B4-BE49-F238E27FC236}">
                <a16:creationId xmlns:a16="http://schemas.microsoft.com/office/drawing/2014/main" id="{5DF67056-9AED-4B5E-998E-3339DA26B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706" y="2565647"/>
            <a:ext cx="7620899" cy="3577701"/>
          </a:xfrm>
          <a:prstGeom prst="rect">
            <a:avLst/>
          </a:prstGeom>
        </p:spPr>
      </p:pic>
    </p:spTree>
    <p:extLst>
      <p:ext uri="{BB962C8B-B14F-4D97-AF65-F5344CB8AC3E}">
        <p14:creationId xmlns:p14="http://schemas.microsoft.com/office/powerpoint/2010/main" val="76889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FAB6DC-9F68-4F3E-BBF2-22FD3A400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147" y="1141789"/>
            <a:ext cx="6743422" cy="2778740"/>
          </a:xfrm>
        </p:spPr>
      </p:pic>
    </p:spTree>
    <p:extLst>
      <p:ext uri="{BB962C8B-B14F-4D97-AF65-F5344CB8AC3E}">
        <p14:creationId xmlns:p14="http://schemas.microsoft.com/office/powerpoint/2010/main" val="83748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F907-0B2D-4368-B3B8-349163E04FBC}"/>
              </a:ext>
            </a:extLst>
          </p:cNvPr>
          <p:cNvSpPr>
            <a:spLocks noGrp="1"/>
          </p:cNvSpPr>
          <p:nvPr>
            <p:ph type="title"/>
          </p:nvPr>
        </p:nvSpPr>
        <p:spPr/>
        <p:txBody>
          <a:bodyPr/>
          <a:lstStyle/>
          <a:p>
            <a:r>
              <a:rPr lang="en-US" dirty="0"/>
              <a:t>NOW FOR WOLFKILLER GAME</a:t>
            </a:r>
            <a:endParaRPr lang="en-IN" dirty="0"/>
          </a:p>
        </p:txBody>
      </p:sp>
    </p:spTree>
    <p:extLst>
      <p:ext uri="{BB962C8B-B14F-4D97-AF65-F5344CB8AC3E}">
        <p14:creationId xmlns:p14="http://schemas.microsoft.com/office/powerpoint/2010/main" val="364844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8135-E9CF-43A6-9F77-D55E308AD2B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INTRODUCTION TO WOLFKILLER GAME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BD8AE-2E51-44E3-AD9B-5B912DD8AC2E}"/>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Now this game is completely new for you.</a:t>
            </a:r>
          </a:p>
          <a:p>
            <a:r>
              <a:rPr lang="en-US" sz="1800" dirty="0">
                <a:latin typeface="Times New Roman" panose="02020603050405020304" pitchFamily="18" charset="0"/>
                <a:cs typeface="Times New Roman" panose="02020603050405020304" pitchFamily="18" charset="0"/>
              </a:rPr>
              <a:t>This game is based on the voting system.</a:t>
            </a:r>
          </a:p>
          <a:p>
            <a:r>
              <a:rPr lang="en-US" sz="1800" dirty="0">
                <a:latin typeface="Times New Roman" panose="02020603050405020304" pitchFamily="18" charset="0"/>
                <a:cs typeface="Times New Roman" panose="02020603050405020304" pitchFamily="18" charset="0"/>
              </a:rPr>
              <a:t>Now ,there are 7 players in this game</a:t>
            </a:r>
          </a:p>
          <a:p>
            <a:r>
              <a:rPr lang="en-US" sz="1800" dirty="0">
                <a:latin typeface="Times New Roman" panose="02020603050405020304" pitchFamily="18" charset="0"/>
                <a:cs typeface="Times New Roman" panose="02020603050405020304" pitchFamily="18" charset="0"/>
              </a:rPr>
              <a:t>From that 7 players</a:t>
            </a:r>
          </a:p>
          <a:p>
            <a:r>
              <a:rPr lang="en-US" sz="1800" dirty="0">
                <a:latin typeface="Times New Roman" panose="02020603050405020304" pitchFamily="18" charset="0"/>
                <a:cs typeface="Times New Roman" panose="02020603050405020304" pitchFamily="18" charset="0"/>
              </a:rPr>
              <a:t>3----&gt; ENEMIES(WOLF)</a:t>
            </a:r>
          </a:p>
          <a:p>
            <a:r>
              <a:rPr lang="en-US" sz="1800" dirty="0">
                <a:latin typeface="Times New Roman" panose="02020603050405020304" pitchFamily="18" charset="0"/>
                <a:cs typeface="Times New Roman" panose="02020603050405020304" pitchFamily="18" charset="0"/>
              </a:rPr>
              <a:t>4----&gt; GOOD TEAM</a:t>
            </a:r>
          </a:p>
          <a:p>
            <a:r>
              <a:rPr lang="en-IN" sz="1800" dirty="0">
                <a:latin typeface="Times New Roman" panose="02020603050405020304" pitchFamily="18" charset="0"/>
                <a:cs typeface="Times New Roman" panose="02020603050405020304" pitchFamily="18" charset="0"/>
              </a:rPr>
              <a:t>So the game is divided into 2 parts </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95931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140</TotalTime>
  <Words>427</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Rockwell</vt:lpstr>
      <vt:lpstr>Times New Roman</vt:lpstr>
      <vt:lpstr>Gallery</vt:lpstr>
      <vt:lpstr>PROJECT</vt:lpstr>
      <vt:lpstr>PROJECT INTRODUCTION</vt:lpstr>
      <vt:lpstr>INTRO FOR MINESWEEPER</vt:lpstr>
      <vt:lpstr>Basic structure of minesweeper game in my program.</vt:lpstr>
      <vt:lpstr>THIS IS HOW WE CAN PLAY THIS GAME!!! </vt:lpstr>
      <vt:lpstr>PowerPoint Presentation</vt:lpstr>
      <vt:lpstr>PowerPoint Presentation</vt:lpstr>
      <vt:lpstr>NOW FOR WOLFKILLER GAME</vt:lpstr>
      <vt:lpstr>INTRODUCTION TO WOLFKILLER GAME</vt:lpstr>
      <vt:lpstr>PowerPoint Presentation</vt:lpstr>
      <vt:lpstr>NOW WE WILL SEE HOW THE KILLING THE ENEMY WILL HAPPEN</vt:lpstr>
      <vt:lpstr>THE BASIC STRUCTURE OF PROGRAM.</vt:lpstr>
      <vt:lpstr>THIS IS HOW WE CAN PLAY THIS GAME!!!</vt:lpstr>
      <vt:lpstr>EXAMPLE OF GAME</vt:lpstr>
      <vt:lpstr>PowerPoint Presentation</vt:lpstr>
      <vt:lpstr>PowerPoint Presentation</vt:lpstr>
      <vt:lpstr>HOW  WE CAN WIN EXAMPLE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kamlesh solanki</dc:creator>
  <cp:lastModifiedBy>Windows User</cp:lastModifiedBy>
  <cp:revision>20</cp:revision>
  <dcterms:created xsi:type="dcterms:W3CDTF">2019-03-27T16:24:49Z</dcterms:created>
  <dcterms:modified xsi:type="dcterms:W3CDTF">2019-03-28T03:28:02Z</dcterms:modified>
</cp:coreProperties>
</file>