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3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66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9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89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42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541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60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2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58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2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54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35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7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630A-E6A2-4A07-B70A-C4B72D1183F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B60167-CC59-4319-A3C2-B77E5148C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0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 “</a:t>
            </a:r>
            <a:r>
              <a:rPr lang="ru-RU" dirty="0" smtClean="0"/>
              <a:t>Соедините точки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Калиниченко Максим и </a:t>
            </a:r>
            <a:r>
              <a:rPr lang="ru-RU" dirty="0" err="1" smtClean="0"/>
              <a:t>Киртаев</a:t>
            </a:r>
            <a:r>
              <a:rPr lang="ru-RU" dirty="0" smtClean="0"/>
              <a:t> Матвей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08562" y="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i-LK" dirty="0">
                <a:solidFill>
                  <a:srgbClr val="000000"/>
                </a:solidFill>
                <a:latin typeface="Arial" panose="020B0604020202020204" pitchFamily="34" charset="0"/>
              </a:rPr>
              <a:t>ඞ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8" y="2072874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1536" y="737418"/>
            <a:ext cx="668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Цель проекта</a:t>
            </a:r>
            <a:r>
              <a:rPr lang="en-US" sz="2400" b="1" dirty="0"/>
              <a:t>:  </a:t>
            </a:r>
            <a:endParaRPr lang="ru-RU" sz="2400" b="1" dirty="0"/>
          </a:p>
          <a:p>
            <a:r>
              <a:rPr lang="ru-RU" sz="2400" dirty="0"/>
              <a:t>Продемонстрировать умение </a:t>
            </a:r>
            <a:r>
              <a:rPr lang="ru-RU" sz="2400" dirty="0" smtClean="0"/>
              <a:t>работать </a:t>
            </a:r>
            <a:r>
              <a:rPr lang="ru-RU" sz="2400" dirty="0"/>
              <a:t>с </a:t>
            </a:r>
            <a:r>
              <a:rPr lang="ru-RU" sz="2400" dirty="0" smtClean="0"/>
              <a:t>библиотекой </a:t>
            </a:r>
            <a:r>
              <a:rPr lang="en-US" sz="2400" dirty="0" err="1" smtClean="0"/>
              <a:t>Pygame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61536" y="2228671"/>
            <a:ext cx="625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Назначение приложения:</a:t>
            </a:r>
          </a:p>
          <a:p>
            <a:r>
              <a:rPr lang="ru-RU" sz="2400" dirty="0" smtClean="0"/>
              <a:t>Приложение используется для весёлой игры с </a:t>
            </a:r>
            <a:r>
              <a:rPr lang="ru-RU" sz="2400" dirty="0"/>
              <a:t>д</a:t>
            </a:r>
            <a:r>
              <a:rPr lang="ru-RU" sz="2400" dirty="0" smtClean="0"/>
              <a:t>рузьями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61536" y="4075330"/>
            <a:ext cx="668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Идея</a:t>
            </a:r>
            <a:r>
              <a:rPr lang="en-US" sz="2400" b="1" dirty="0"/>
              <a:t>:</a:t>
            </a:r>
          </a:p>
          <a:p>
            <a:r>
              <a:rPr lang="ru-RU" sz="2400" dirty="0" smtClean="0"/>
              <a:t>Улучшить логику игрока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7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8013" y="1578077"/>
            <a:ext cx="63713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работы приложения требуется установка библиотек, перечисленных в файле</a:t>
            </a:r>
          </a:p>
          <a:p>
            <a:r>
              <a:rPr lang="ru-RU" sz="2400" dirty="0"/>
              <a:t>requirements.txt</a:t>
            </a:r>
            <a:endParaRPr lang="en-US" sz="2400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9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1316" y="1150374"/>
            <a:ext cx="76986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1.При запуске игры </a:t>
            </a:r>
            <a:r>
              <a:rPr lang="ru-RU" sz="2400" b="1" dirty="0" smtClean="0"/>
              <a:t>появляется главное меню</a:t>
            </a:r>
            <a:r>
              <a:rPr lang="en-US" sz="2400" b="1" dirty="0" smtClean="0"/>
              <a:t>: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1)</a:t>
            </a:r>
            <a:r>
              <a:rPr lang="ru-RU" sz="2400" b="1" dirty="0" smtClean="0"/>
              <a:t>Играть</a:t>
            </a:r>
          </a:p>
          <a:p>
            <a:r>
              <a:rPr lang="ru-RU" sz="2400" b="1" dirty="0"/>
              <a:t> </a:t>
            </a:r>
            <a:r>
              <a:rPr lang="ru-RU" sz="2400" b="1" dirty="0" smtClean="0"/>
              <a:t>  2)Выйти</a:t>
            </a:r>
          </a:p>
          <a:p>
            <a:r>
              <a:rPr lang="ru-RU" sz="2400" b="1" dirty="0"/>
              <a:t> </a:t>
            </a:r>
            <a:r>
              <a:rPr lang="ru-RU" sz="2400" b="1" dirty="0" smtClean="0"/>
              <a:t>  3)Поддержать разработчиков</a:t>
            </a:r>
            <a:endParaRPr lang="ru-RU" sz="24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8735" y="943896"/>
            <a:ext cx="6238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</a:t>
            </a:r>
            <a:r>
              <a:rPr lang="en-US" sz="2400" dirty="0" smtClean="0"/>
              <a:t>.</a:t>
            </a:r>
            <a:r>
              <a:rPr lang="ru-RU" sz="2400" dirty="0" smtClean="0"/>
              <a:t>Начало игры</a:t>
            </a:r>
          </a:p>
          <a:p>
            <a:r>
              <a:rPr lang="ru-RU" sz="2400" dirty="0" smtClean="0"/>
              <a:t>   Игроку нужно пройти 10 уровней</a:t>
            </a:r>
            <a:r>
              <a:rPr lang="en-US" sz="2400" dirty="0" smtClean="0"/>
              <a:t>, </a:t>
            </a:r>
            <a:r>
              <a:rPr lang="ru-RU" sz="2400" dirty="0" smtClean="0"/>
              <a:t>соединяя точки</a:t>
            </a:r>
            <a:r>
              <a:rPr lang="en-US" sz="2400" dirty="0" smtClean="0"/>
              <a:t>. </a:t>
            </a:r>
            <a:r>
              <a:rPr lang="ru-RU" sz="2400" dirty="0" smtClean="0"/>
              <a:t>В уровнях будут появляться новые цвета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2" y="2833816"/>
            <a:ext cx="3822358" cy="31303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45" y="2833816"/>
            <a:ext cx="4053017" cy="31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1781" y="427703"/>
            <a:ext cx="275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Заключение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76284" y="2315496"/>
            <a:ext cx="7034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заключении отмечу</a:t>
            </a:r>
            <a:r>
              <a:rPr lang="en-US" sz="2800" dirty="0"/>
              <a:t>,</a:t>
            </a:r>
            <a:r>
              <a:rPr lang="ru-RU" sz="2800" dirty="0"/>
              <a:t> что</a:t>
            </a:r>
            <a:r>
              <a:rPr lang="en-US" sz="2800" dirty="0"/>
              <a:t> </a:t>
            </a:r>
            <a:r>
              <a:rPr lang="ru-RU" sz="2800" dirty="0"/>
              <a:t>во время </a:t>
            </a:r>
            <a:r>
              <a:rPr lang="ru-RU" sz="2800" dirty="0" smtClean="0"/>
              <a:t>работы мы закрепили умение работать с библиотекой</a:t>
            </a:r>
            <a:r>
              <a:rPr lang="en-US" sz="2800" dirty="0" smtClean="0"/>
              <a:t> </a:t>
            </a:r>
            <a:r>
              <a:rPr lang="en-US" sz="2800" dirty="0" err="1" smtClean="0"/>
              <a:t>PyGame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173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213" y="3126657"/>
            <a:ext cx="6961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621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</TotalTime>
  <Words>103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Iskoola Pota</vt:lpstr>
      <vt:lpstr>Trebuchet MS</vt:lpstr>
      <vt:lpstr>Wingdings 3</vt:lpstr>
      <vt:lpstr>Аспект</vt:lpstr>
      <vt:lpstr>Игра “Соедините точки”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12</cp:revision>
  <dcterms:created xsi:type="dcterms:W3CDTF">2023-01-26T07:23:08Z</dcterms:created>
  <dcterms:modified xsi:type="dcterms:W3CDTF">2023-01-26T13:12:20Z</dcterms:modified>
</cp:coreProperties>
</file>