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4/21/2023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4/21/2023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Музыкальный бот </a:t>
            </a:r>
            <a:r>
              <a:rPr lang="en-US" dirty="0" smtClean="0"/>
              <a:t>discord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Калиниченко Максим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94590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Изучить библиотеку </a:t>
            </a:r>
            <a:r>
              <a:rPr lang="en-US" dirty="0" smtClean="0"/>
              <a:t>discord </a:t>
            </a:r>
            <a:r>
              <a:rPr lang="ru-RU" dirty="0" smtClean="0"/>
              <a:t>и остальные библиотеки для данной работы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4463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88475" y="922637"/>
            <a:ext cx="6318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Назначение бота</a:t>
            </a:r>
            <a:endParaRPr lang="ru-RU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3674076" y="1655806"/>
            <a:ext cx="5708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Бот используется для серверов в </a:t>
            </a:r>
            <a:r>
              <a:rPr lang="ru-RU" dirty="0" err="1" smtClean="0"/>
              <a:t>дискорд</a:t>
            </a:r>
            <a:r>
              <a:rPr lang="ru-RU" dirty="0" smtClean="0"/>
              <a:t> в развлекательных целях(послушать музыку)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5123935" y="2669059"/>
            <a:ext cx="47532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/>
              <a:t>Идея</a:t>
            </a:r>
            <a:endParaRPr lang="ru-RU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1573427" y="3393989"/>
            <a:ext cx="7150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Желание слушать музыку в </a:t>
            </a:r>
            <a:r>
              <a:rPr lang="ru-RU" dirty="0" err="1" smtClean="0"/>
              <a:t>дискорде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30989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43416" y="2751438"/>
            <a:ext cx="591476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Для работы бота требуется установка библиотек</a:t>
            </a:r>
            <a:r>
              <a:rPr lang="en-US" sz="2800" dirty="0" smtClean="0"/>
              <a:t>, </a:t>
            </a:r>
            <a:r>
              <a:rPr lang="ru-RU" sz="2800" dirty="0" smtClean="0"/>
              <a:t>перечисленных в файле </a:t>
            </a:r>
            <a:r>
              <a:rPr lang="en-US" sz="2800" dirty="0" smtClean="0"/>
              <a:t>requirements.txt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236173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26293" y="1145059"/>
            <a:ext cx="5766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При запуске кода</a:t>
            </a:r>
            <a:r>
              <a:rPr lang="en-US" dirty="0" smtClean="0"/>
              <a:t>, </a:t>
            </a:r>
            <a:r>
              <a:rPr lang="ru-RU" dirty="0" smtClean="0"/>
              <a:t>бот выводит следующее сообщение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1621" y="1738363"/>
            <a:ext cx="5048955" cy="112410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26293" y="3212757"/>
            <a:ext cx="5371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!</a:t>
            </a:r>
            <a:r>
              <a:rPr lang="en-US" dirty="0" smtClean="0"/>
              <a:t>help – </a:t>
            </a:r>
            <a:r>
              <a:rPr lang="ru-RU" dirty="0" smtClean="0"/>
              <a:t>список команд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747" y="3647991"/>
            <a:ext cx="4149518" cy="2464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461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22573" y="939113"/>
            <a:ext cx="5074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/>
              <a:t>Заключение</a:t>
            </a:r>
            <a:endParaRPr lang="ru-RU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1482811" y="2397211"/>
            <a:ext cx="50827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 данном проекте я познакомился с библиотекой </a:t>
            </a:r>
            <a:r>
              <a:rPr lang="en-US" dirty="0" smtClean="0"/>
              <a:t>discord.py</a:t>
            </a:r>
          </a:p>
          <a:p>
            <a:r>
              <a:rPr lang="ru-RU" dirty="0" smtClean="0"/>
              <a:t>Также с библиотекой </a:t>
            </a:r>
            <a:r>
              <a:rPr lang="en-US" dirty="0" err="1" smtClean="0"/>
              <a:t>youtube</a:t>
            </a:r>
            <a:r>
              <a:rPr lang="en-US" dirty="0" smtClean="0"/>
              <a:t>-dl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85405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02226" y="2833816"/>
            <a:ext cx="76941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/>
              <a:t>Спасибо за внимание!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1632323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туральные материалы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24</TotalTime>
  <Words>76</Words>
  <Application>Microsoft Office PowerPoint</Application>
  <PresentationFormat>Широкоэкранный</PresentationFormat>
  <Paragraphs>15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0" baseType="lpstr">
      <vt:lpstr>Arial</vt:lpstr>
      <vt:lpstr>Garamond</vt:lpstr>
      <vt:lpstr>Натуральные материалы</vt:lpstr>
      <vt:lpstr>Музыкальный бот discord</vt:lpstr>
      <vt:lpstr>Цель проекта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Музыкальный бот discord</dc:title>
  <dc:creator>user</dc:creator>
  <cp:lastModifiedBy>user</cp:lastModifiedBy>
  <cp:revision>3</cp:revision>
  <dcterms:created xsi:type="dcterms:W3CDTF">2023-04-21T04:46:53Z</dcterms:created>
  <dcterms:modified xsi:type="dcterms:W3CDTF">2023-04-21T05:11:47Z</dcterms:modified>
</cp:coreProperties>
</file>