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C41FF-CA9B-4940-9B54-10825F3E24BF}" v="2000" dt="2020-10-04T23:21:37.779"/>
    <p1510:client id="{33AF2B61-06E2-4978-ABD0-C86DC4DDDE0C}" v="14" dt="2020-10-05T02:31:28.891"/>
    <p1510:client id="{77B34F11-AB3A-4BDE-BA00-22D2DE2FB5B4}" v="2" dt="2020-10-05T02:28:27.291"/>
    <p1510:client id="{F73AEDF1-4ECC-4442-97E8-AF9D0467680F}" v="517" dt="2020-10-05T02:27:41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asarc.gsfc.nasa.gov/cgi-bin/Tools/viewing/viewing.p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asarc.gsfc.nasa.gov/cgi-bin/Tools/viewing/viewing.p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dc-ccda.hia-iha.nrc-cnrc.gc.ca/e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yourcosmos.centrosimes.c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com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etyourcosmos.co" TargetMode="External"/><Relationship Id="rId5" Type="http://schemas.openxmlformats.org/officeDocument/2006/relationships/hyperlink" Target="https://github.com/MeetYourCosmos/MeetYourCosmos" TargetMode="External"/><Relationship Id="rId4" Type="http://schemas.openxmlformats.org/officeDocument/2006/relationships/hyperlink" Target="https://www.phpmyadmin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Triangle 10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7200" b="1">
                <a:latin typeface="Arial Black"/>
                <a:cs typeface="Calibri Light"/>
              </a:rPr>
              <a:t>MeetYourCosmos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>
                <a:cs typeface="Calibri"/>
              </a:rPr>
              <a:t>A User-Friendly Astronomical Database </a:t>
            </a:r>
          </a:p>
          <a:p>
            <a:pPr algn="l"/>
            <a:r>
              <a:rPr lang="en-US" sz="2200" b="1">
                <a:cs typeface="Calibri"/>
              </a:rPr>
              <a:t>SPACEAPPS 2020 </a:t>
            </a:r>
          </a:p>
          <a:p>
            <a:pPr algn="l"/>
            <a:r>
              <a:rPr lang="en-US" sz="2200">
                <a:cs typeface="Calibri"/>
              </a:rPr>
              <a:t>STAGO. CHILE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DC3C24-0EF9-455F-A945-3EA049061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5" y="872377"/>
            <a:ext cx="2438400" cy="6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F363D-4C8D-4839-8C2C-4C96F8DE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551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Objective.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7F8D-E579-424E-88F9-567C4C9F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18" y="2440206"/>
            <a:ext cx="6872138" cy="22127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i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With the objective of creating a functional, consistent and accessible </a:t>
            </a:r>
            <a:r>
              <a:rPr lang="en-US" sz="2000" b="1" i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interface </a:t>
            </a:r>
            <a:r>
              <a:rPr lang="en-US" sz="2000" i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for the largest possible audience without losing professionalism. We 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took material from different sources to create a data analyzer and a modern, User-Friendly astronomical database. Using programs like HTML, CSS and python.</a:t>
            </a:r>
            <a:endParaRPr lang="en-US" sz="2000" i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endParaRPr lang="en-US" sz="1700" i="1">
              <a:ea typeface="+mn-lt"/>
              <a:cs typeface="+mn-lt"/>
            </a:endParaRPr>
          </a:p>
          <a:p>
            <a:pPr marL="0" indent="0">
              <a:buNone/>
            </a:pPr>
            <a:endParaRPr lang="en-US" sz="1700" i="1">
              <a:ea typeface="+mn-lt"/>
              <a:cs typeface="+mn-lt"/>
            </a:endParaRPr>
          </a:p>
          <a:p>
            <a:pPr marL="0" indent="0">
              <a:buNone/>
            </a:pPr>
            <a:endParaRPr lang="en-US" sz="1700" i="1">
              <a:ea typeface="+mn-lt"/>
              <a:cs typeface="+mn-lt"/>
            </a:endParaRPr>
          </a:p>
          <a:p>
            <a:pPr marL="0" indent="0">
              <a:buNone/>
            </a:pPr>
            <a:endParaRPr lang="en-US" sz="1700" i="1">
              <a:ea typeface="+mn-lt"/>
              <a:cs typeface="+mn-lt"/>
            </a:endParaRPr>
          </a:p>
          <a:p>
            <a:pPr marL="0" indent="0">
              <a:buNone/>
            </a:pPr>
            <a:endParaRPr lang="en-US" sz="17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D6E18B-C805-4963-B5E1-1A7B35057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51" r="26908"/>
          <a:stretch/>
        </p:blipFill>
        <p:spPr>
          <a:xfrm>
            <a:off x="7777393" y="1976277"/>
            <a:ext cx="4414606" cy="4881723"/>
          </a:xfrm>
          <a:custGeom>
            <a:avLst/>
            <a:gdLst/>
            <a:ahLst/>
            <a:cxn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F33475-52BE-4A2B-A35F-D76756EE329C}"/>
              </a:ext>
            </a:extLst>
          </p:cNvPr>
          <p:cNvSpPr txBox="1">
            <a:spLocks/>
          </p:cNvSpPr>
          <p:nvPr/>
        </p:nvSpPr>
        <p:spPr>
          <a:xfrm>
            <a:off x="1338792" y="5865284"/>
            <a:ext cx="5752041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i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Meet Your Cosmos corresponds to a project carried out to participate in </a:t>
            </a:r>
            <a:r>
              <a:rPr lang="en-US" sz="1200" b="1" i="1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Spaceapps</a:t>
            </a:r>
            <a:r>
              <a:rPr lang="en-US" sz="1200" b="1" i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 2020</a:t>
            </a:r>
            <a:r>
              <a:rPr lang="en-US" sz="1200" i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, Stago. Chile. Our work is produced under the category "Observe/Hey! What Are You Looking At?".</a:t>
            </a:r>
            <a:endParaRPr lang="en-US" sz="1200">
              <a:solidFill>
                <a:schemeClr val="bg1">
                  <a:lumMod val="50000"/>
                </a:schemeClr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639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F18F5-0229-4A63-AD57-CE891C72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First big step.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A5C5-A325-4221-87DB-A3FD1AC62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The first step was obtaining material, for this we used a program (code in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perl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) to automatically download big volumes of data from 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HEASARC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A156DAD-723A-4757-B22F-6457ADC1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3804719"/>
            <a:ext cx="5105400" cy="158218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3B5AE80-4C83-4C31-A180-7D7A6B452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5" y="3848833"/>
            <a:ext cx="3933825" cy="16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2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4D4E282-5949-46A1-9B6D-137A8F5ED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1" r="881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961A5-0DDD-4A94-BF6A-72B26B82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US" sz="3600" b="1">
                <a:cs typeface="Calibri Light"/>
              </a:rPr>
              <a:t>Second step.</a:t>
            </a:r>
            <a:endParaRPr lang="en-US" sz="36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77E7-647C-4715-9B5E-5325386C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>
                <a:cs typeface="Calibri"/>
              </a:rPr>
              <a:t>By taking data from sources like </a:t>
            </a:r>
            <a:r>
              <a:rPr lang="en-US" sz="2000">
                <a:ea typeface="+mn-lt"/>
                <a:cs typeface="+mn-lt"/>
              </a:rPr>
              <a:t>NASA´s Archive of Data on Energetic Phenomena (</a:t>
            </a:r>
            <a:r>
              <a:rPr lang="en-US" sz="20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HEASARC</a:t>
            </a:r>
            <a:r>
              <a:rPr lang="en-US" sz="2000">
                <a:ea typeface="+mn-lt"/>
                <a:cs typeface="+mn-lt"/>
              </a:rPr>
              <a:t>), and the Canadian Astronomy Data Centre (</a:t>
            </a:r>
            <a:r>
              <a:rPr lang="en-US" sz="20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CADC</a:t>
            </a:r>
            <a:r>
              <a:rPr lang="en-US" sz="2000">
                <a:ea typeface="+mn-lt"/>
                <a:cs typeface="+mn-lt"/>
              </a:rPr>
              <a:t>) we preapare our data with high legibility in a way it's easy to manipulate.</a:t>
            </a:r>
            <a:endParaRPr lang="en-US"/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grpSp>
        <p:nvGrpSpPr>
          <p:cNvPr id="23" name="Group 2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5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EDE2D1-4840-49AB-97A5-27589C49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15" r="-1" b="6092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30" name="Group 33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5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3" name="Freeform: Shape 37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7ADF7C-48D3-4D22-A5DF-C06773DA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97" y="4817737"/>
            <a:ext cx="5021782" cy="150993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  <a:cs typeface="Calibri Light"/>
              </a:rPr>
              <a:t>Third step.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7804-4335-4699-B8F2-BF073E51D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822" y="4979010"/>
            <a:ext cx="4926411" cy="21675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>
                <a:solidFill>
                  <a:schemeClr val="tx2"/>
                </a:solidFill>
                <a:cs typeface="Calibri"/>
              </a:rPr>
              <a:t>The main part our Project is creating the</a:t>
            </a:r>
            <a:r>
              <a:rPr lang="en-US" sz="2000" b="1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2000" b="1">
                <a:solidFill>
                  <a:schemeClr val="tx2"/>
                </a:solidFill>
                <a:cs typeface="Calibri"/>
              </a:rPr>
              <a:t>User-friendly interface</a:t>
            </a:r>
            <a:r>
              <a:rPr lang="en-US" sz="2000">
                <a:solidFill>
                  <a:schemeClr val="tx2"/>
                </a:solidFill>
                <a:cs typeface="Calibri"/>
              </a:rPr>
              <a:t>, for this, we</a:t>
            </a: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 create a desing using html and </a:t>
            </a:r>
            <a:r>
              <a:rPr lang="en-US" sz="2000" err="1">
                <a:solidFill>
                  <a:schemeClr val="tx2"/>
                </a:solidFill>
                <a:ea typeface="+mn-lt"/>
                <a:cs typeface="+mn-lt"/>
              </a:rPr>
              <a:t>css</a:t>
            </a: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 knowledge. </a:t>
            </a:r>
          </a:p>
          <a:p>
            <a:pPr algn="just"/>
            <a:endParaRPr lang="en-US" dirty="0">
              <a:solidFill>
                <a:schemeClr val="tx2"/>
              </a:solidFill>
              <a:cs typeface="Calibri"/>
            </a:endParaRPr>
          </a:p>
          <a:p>
            <a:pPr marL="0" indent="0" algn="r">
              <a:buNone/>
            </a:pPr>
            <a:r>
              <a:rPr lang="en-US" sz="1400">
                <a:solidFill>
                  <a:schemeClr val="tx2"/>
                </a:solidFill>
                <a:cs typeface="Calibri" panose="020F0502020204030204"/>
              </a:rPr>
              <a:t>Full version </a:t>
            </a:r>
            <a:r>
              <a:rPr lang="en-US" sz="1400" dirty="0">
                <a:solidFill>
                  <a:schemeClr val="tx2"/>
                </a:solidFill>
                <a:cs typeface="Calibri" panose="020F050202020403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1400" dirty="0">
              <a:solidFill>
                <a:schemeClr val="tx2"/>
              </a:solidFill>
              <a:cs typeface="Calibri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0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1A6F78-C919-46F0-9B0A-2ED38886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9882614-11C4-4368-9534-6EBAC3488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684274" y="-4610867"/>
            <a:ext cx="7223503" cy="16095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57645E-6327-4BD3-8B76-F4358633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789400"/>
            <a:ext cx="5807575" cy="2264392"/>
          </a:xfrm>
        </p:spPr>
        <p:txBody>
          <a:bodyPr anchor="ctr">
            <a:normAutofit/>
          </a:bodyPr>
          <a:lstStyle/>
          <a:p>
            <a:r>
              <a:rPr lang="en-US" sz="5000" b="1">
                <a:cs typeface="Calibri Light"/>
              </a:rPr>
              <a:t>Final steps.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EAF31B-3405-4FD1-ADCB-F6FA1ABB0A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39"/>
          <a:stretch/>
        </p:blipFill>
        <p:spPr>
          <a:xfrm>
            <a:off x="20" y="-2"/>
            <a:ext cx="12191980" cy="36576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C59B8F-AEFF-4D3A-BA0E-3C4311198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23F3-B667-4105-80F4-63676089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424" y="3789399"/>
            <a:ext cx="5418208" cy="23828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cs typeface="Calibri"/>
              </a:rPr>
              <a:t>Finally all of our prepared data must be incorporated into the designed webpage, </a:t>
            </a:r>
            <a:r>
              <a:rPr lang="en-US" sz="1800" dirty="0">
                <a:ea typeface="+mn-lt"/>
                <a:cs typeface="+mn-lt"/>
              </a:rPr>
              <a:t>lastly the only step left is testing and small corrections.</a:t>
            </a:r>
            <a:endParaRPr lang="en-US" sz="1800" dirty="0"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42CD37-C859-44CD-853E-5A3427DDB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3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2B08E-9D77-4EE0-AB86-EC2D13A2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Team and resources.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F2683-4946-4669-BA55-A51ECEB2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Team</a:t>
            </a:r>
          </a:p>
          <a:p>
            <a:pPr marL="457200" lvl="1"/>
            <a:r>
              <a:rPr lang="en-US" sz="2000"/>
              <a:t>Manu Antonio Pardo Rivas.</a:t>
            </a:r>
          </a:p>
          <a:p>
            <a:pPr marL="457200" lvl="1"/>
            <a:r>
              <a:rPr lang="en-US" sz="2000"/>
              <a:t>Matilde Andrea Gaete Tapia.</a:t>
            </a:r>
          </a:p>
          <a:p>
            <a:pPr marL="457200" lvl="1"/>
            <a:r>
              <a:rPr lang="en-US" sz="2000"/>
              <a:t>Emmanuel Ángel Blue Norambuena Sepúlveda.</a:t>
            </a:r>
          </a:p>
          <a:p>
            <a:pPr marL="457200" lvl="1"/>
            <a:r>
              <a:rPr lang="en-US" sz="2000"/>
              <a:t>Agustín Iñaki Joshua Salomón Monsalvéz.</a:t>
            </a:r>
          </a:p>
          <a:p>
            <a:pPr marL="457200" lvl="1"/>
            <a:r>
              <a:rPr lang="en-US" sz="2000"/>
              <a:t>Tomás Alberto Meier Aparicio.</a:t>
            </a:r>
          </a:p>
          <a:p>
            <a:pPr marL="457200" lvl="1"/>
            <a:r>
              <a:rPr lang="en-US" sz="2000"/>
              <a:t>Alberto Benjamín Osorio Muñoz.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7F9B36-2AF1-435D-95B1-B55A39402456}"/>
              </a:ext>
            </a:extLst>
          </p:cNvPr>
          <p:cNvSpPr txBox="1">
            <a:spLocks/>
          </p:cNvSpPr>
          <p:nvPr/>
        </p:nvSpPr>
        <p:spPr>
          <a:xfrm>
            <a:off x="6417731" y="2888250"/>
            <a:ext cx="461644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Resorces</a:t>
            </a:r>
            <a:endParaRPr lang="en-US" sz="2000">
              <a:cs typeface="Calibri" panose="020F0502020204030204"/>
            </a:endParaRPr>
          </a:p>
          <a:p>
            <a:pPr lvl="1"/>
            <a:r>
              <a:rPr lang="en-US" sz="2000" dirty="0">
                <a:hlinkClick r:id="rId2"/>
              </a:rPr>
              <a:t>Git</a:t>
            </a:r>
            <a:r>
              <a:rPr lang="en-US" sz="2000"/>
              <a:t> - Version control software.</a:t>
            </a:r>
            <a:endParaRPr lang="en-US" sz="2000"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  <a:hlinkClick r:id="rId3"/>
              </a:rPr>
              <a:t>WordPress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>
                <a:ea typeface="+mn-lt"/>
                <a:cs typeface="+mn-lt"/>
              </a:rPr>
              <a:t>- content management system.</a:t>
            </a:r>
            <a:endParaRPr lang="en-US" sz="2000"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  <a:hlinkClick r:id="rId4"/>
              </a:rPr>
              <a:t>Phpmyadmin</a:t>
            </a:r>
            <a:r>
              <a:rPr lang="en-US" sz="2000">
                <a:ea typeface="+mn-lt"/>
                <a:cs typeface="+mn-lt"/>
              </a:rPr>
              <a:t> - Tool written in PHP with the intention of handling the administration of MySQL.</a:t>
            </a:r>
            <a:endParaRPr lang="en-US" sz="2000">
              <a:cs typeface="Calibri"/>
            </a:endParaRPr>
          </a:p>
          <a:p>
            <a:pPr lvl="1"/>
            <a:r>
              <a:rPr lang="en-US" sz="2000"/>
              <a:t>Our </a:t>
            </a:r>
            <a:r>
              <a:rPr lang="en-US" sz="2000" dirty="0">
                <a:hlinkClick r:id="rId5"/>
              </a:rPr>
              <a:t>GitHub</a:t>
            </a:r>
            <a:r>
              <a:rPr lang="en-US" sz="2000"/>
              <a:t>.</a:t>
            </a:r>
            <a:endParaRPr lang="en-US" sz="2000">
              <a:cs typeface="Calibri"/>
            </a:endParaRPr>
          </a:p>
          <a:p>
            <a:pPr lvl="1"/>
            <a:r>
              <a:rPr lang="en-US" sz="2000"/>
              <a:t>Our </a:t>
            </a:r>
            <a:r>
              <a:rPr lang="en-US" sz="2000" dirty="0">
                <a:hlinkClick r:id="rId6"/>
              </a:rPr>
              <a:t>WebPage</a:t>
            </a:r>
            <a:r>
              <a:rPr lang="en-US" sz="2000"/>
              <a:t>.</a:t>
            </a:r>
            <a:endParaRPr lang="en-US" sz="2000">
              <a:cs typeface="Calibri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A48349B9-3E04-4658-B138-3723B83947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5962" y="6071553"/>
            <a:ext cx="2743200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51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MeetYourCosmos</vt:lpstr>
      <vt:lpstr>Objective.</vt:lpstr>
      <vt:lpstr>First big step.</vt:lpstr>
      <vt:lpstr>Second step.</vt:lpstr>
      <vt:lpstr>Third step.</vt:lpstr>
      <vt:lpstr>Final steps.</vt:lpstr>
      <vt:lpstr>Team and resources.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167</cp:revision>
  <dcterms:created xsi:type="dcterms:W3CDTF">2020-10-04T22:16:06Z</dcterms:created>
  <dcterms:modified xsi:type="dcterms:W3CDTF">2020-10-05T02:32:05Z</dcterms:modified>
</cp:coreProperties>
</file>