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23FBC-2DDD-4843-9C1D-FF36B2343B18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B1E36-43A0-4741-9626-3D3610CCB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523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B1E36-43A0-4741-9626-3D3610CCBC8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84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CA22-ACD2-4EBF-9471-0B8C4FAAF96E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EF3-A743-4C5C-9A5D-F4081109C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73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CA22-ACD2-4EBF-9471-0B8C4FAAF96E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EF3-A743-4C5C-9A5D-F4081109C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CA22-ACD2-4EBF-9471-0B8C4FAAF96E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EF3-A743-4C5C-9A5D-F4081109C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40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CA22-ACD2-4EBF-9471-0B8C4FAAF96E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EF3-A743-4C5C-9A5D-F4081109C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78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CA22-ACD2-4EBF-9471-0B8C4FAAF96E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EF3-A743-4C5C-9A5D-F4081109C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92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CA22-ACD2-4EBF-9471-0B8C4FAAF96E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EF3-A743-4C5C-9A5D-F4081109C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09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CA22-ACD2-4EBF-9471-0B8C4FAAF96E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EF3-A743-4C5C-9A5D-F4081109C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33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CA22-ACD2-4EBF-9471-0B8C4FAAF96E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EF3-A743-4C5C-9A5D-F4081109C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91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CA22-ACD2-4EBF-9471-0B8C4FAAF96E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EF3-A743-4C5C-9A5D-F4081109C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62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CA22-ACD2-4EBF-9471-0B8C4FAAF96E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EF3-A743-4C5C-9A5D-F4081109C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16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CA22-ACD2-4EBF-9471-0B8C4FAAF96E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AEF3-A743-4C5C-9A5D-F4081109C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0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CA22-ACD2-4EBF-9471-0B8C4FAAF96E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AEF3-A743-4C5C-9A5D-F4081109C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59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K Map Rules and Representation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914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and 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IN" dirty="0"/>
              <a:t>F(A, B, C, D) = </a:t>
            </a:r>
            <a:r>
              <a:rPr lang="el-GR" dirty="0"/>
              <a:t>Σ</a:t>
            </a:r>
            <a:r>
              <a:rPr lang="en-IN" dirty="0"/>
              <a:t>m(0, 1, 2, 5, 7, 8, 9, 10, 13, 15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Answer = </a:t>
            </a:r>
            <a:r>
              <a:rPr lang="en-IN" b="1" dirty="0"/>
              <a:t>F(A, B, C, D) = BD + C’D + B’D’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597" y="2276872"/>
            <a:ext cx="43529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95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F(A, B, C, D) = </a:t>
            </a:r>
            <a:r>
              <a:rPr lang="el-GR" dirty="0"/>
              <a:t>Σ</a:t>
            </a:r>
            <a:r>
              <a:rPr lang="en-IN" dirty="0"/>
              <a:t>m(0, 1, 3, 5, 7, 8, 9, 11, 13, 15)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112568" cy="374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733255"/>
            <a:ext cx="3544416" cy="63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36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F(A, B, C, D) = </a:t>
            </a:r>
            <a:r>
              <a:rPr lang="el-GR" dirty="0"/>
              <a:t>Σ</a:t>
            </a:r>
            <a:r>
              <a:rPr lang="en-IN" dirty="0"/>
              <a:t>m(1, 3, 4, 6, 8, 9, 11, 13, 15) + </a:t>
            </a:r>
            <a:r>
              <a:rPr lang="el-GR" dirty="0"/>
              <a:t>Σ</a:t>
            </a:r>
            <a:r>
              <a:rPr lang="en-IN" dirty="0"/>
              <a:t>d(0, 2, 14)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28800"/>
            <a:ext cx="4824536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373216"/>
            <a:ext cx="4392488" cy="66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95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F(A, B, C) = </a:t>
            </a:r>
            <a:r>
              <a:rPr lang="el-GR" dirty="0"/>
              <a:t>Σ</a:t>
            </a:r>
            <a:r>
              <a:rPr lang="en-IN" dirty="0"/>
              <a:t>m(0, 1, 6, 7) + </a:t>
            </a:r>
            <a:r>
              <a:rPr lang="el-GR" dirty="0"/>
              <a:t>Σ</a:t>
            </a:r>
            <a:r>
              <a:rPr lang="en-IN" dirty="0"/>
              <a:t>d(3, 5)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0808"/>
            <a:ext cx="47148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509120"/>
            <a:ext cx="3740447" cy="95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45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F(A, B, C) = </a:t>
            </a:r>
            <a:r>
              <a:rPr lang="el-GR" dirty="0"/>
              <a:t>Σ</a:t>
            </a:r>
            <a:r>
              <a:rPr lang="en-IN" dirty="0"/>
              <a:t>m(1, 2, 5, 7) + </a:t>
            </a:r>
            <a:r>
              <a:rPr lang="el-GR" dirty="0"/>
              <a:t>Σ</a:t>
            </a:r>
            <a:r>
              <a:rPr lang="en-IN" dirty="0"/>
              <a:t>d(0, 4, 6)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16832"/>
            <a:ext cx="466725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085184"/>
            <a:ext cx="3384376" cy="86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F(A, B, C, D) = </a:t>
            </a:r>
            <a:r>
              <a:rPr lang="el-GR" dirty="0"/>
              <a:t>Σ</a:t>
            </a:r>
            <a:r>
              <a:rPr lang="en-IN" dirty="0"/>
              <a:t>m(3, 4, 5, 7, 9, 13, 14, 15)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0808"/>
            <a:ext cx="4824536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373216"/>
            <a:ext cx="4968552" cy="62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579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F(A, B, C) = </a:t>
            </a:r>
            <a:r>
              <a:rPr lang="el-GR" dirty="0"/>
              <a:t>Σ</a:t>
            </a:r>
            <a:r>
              <a:rPr lang="en-IN" dirty="0"/>
              <a:t>m(0, 1, 6, 7) + </a:t>
            </a:r>
            <a:r>
              <a:rPr lang="el-GR" dirty="0"/>
              <a:t>Σ</a:t>
            </a:r>
            <a:r>
              <a:rPr lang="en-IN" dirty="0"/>
              <a:t>d(3, 4, 5)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5184576" cy="258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869160"/>
            <a:ext cx="3744416" cy="102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41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F(A, B, C, D) = </a:t>
            </a:r>
            <a:r>
              <a:rPr lang="el-GR" dirty="0"/>
              <a:t>Σ</a:t>
            </a:r>
            <a:r>
              <a:rPr lang="en-IN" dirty="0"/>
              <a:t>m(0, 2, 8, 10, 14) + </a:t>
            </a:r>
            <a:r>
              <a:rPr lang="el-GR" dirty="0"/>
              <a:t>Σ</a:t>
            </a:r>
            <a:r>
              <a:rPr lang="en-IN" dirty="0"/>
              <a:t>d(5, 15)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91219"/>
            <a:ext cx="5328592" cy="3837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661248"/>
            <a:ext cx="4176464" cy="80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443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F(W, X, Y, Z) = Σm(1, 3, 4, 6, 9, 11, 12, 14)</a:t>
            </a:r>
            <a:endParaRPr lang="en-IN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00808"/>
            <a:ext cx="42005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157192"/>
            <a:ext cx="4104456" cy="87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11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4" y="836712"/>
            <a:ext cx="8921429" cy="51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Two Variable K Map-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05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36496" cy="320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9036496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95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55" y="908720"/>
            <a:ext cx="8172549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7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928"/>
            <a:ext cx="8352928" cy="623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95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 err="1"/>
              <a:t>Karnaugh</a:t>
            </a:r>
            <a:r>
              <a:rPr lang="en-IN" b="1" u="sng" dirty="0"/>
              <a:t> Map Simplification Rules-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3902"/>
            <a:ext cx="9157061" cy="4471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" y="1052736"/>
            <a:ext cx="9125375" cy="475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60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44550"/>
            <a:ext cx="9157863" cy="517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50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38602"/>
            <a:ext cx="8742358" cy="53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40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270</Words>
  <Application>Microsoft Office PowerPoint</Application>
  <PresentationFormat>On-screen Show (4:3)</PresentationFormat>
  <Paragraphs>21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K Map Rules and Representation</vt:lpstr>
      <vt:lpstr>Two Variable K Map- </vt:lpstr>
      <vt:lpstr>PowerPoint Presentation</vt:lpstr>
      <vt:lpstr>PowerPoint Presentation</vt:lpstr>
      <vt:lpstr>PowerPoint Presentation</vt:lpstr>
      <vt:lpstr>Karnaugh Map Simplification Rules- </vt:lpstr>
      <vt:lpstr>PowerPoint Presentation</vt:lpstr>
      <vt:lpstr>PowerPoint Presentation</vt:lpstr>
      <vt:lpstr>PowerPoint Presentation</vt:lpstr>
      <vt:lpstr>Problems and Solutions</vt:lpstr>
      <vt:lpstr>F(A, B, C, D) = Σm(0, 1, 3, 5, 7, 8, 9, 11, 13, 15)</vt:lpstr>
      <vt:lpstr>F(A, B, C, D) = Σm(1, 3, 4, 6, 8, 9, 11, 13, 15) + Σd(0, 2, 14)</vt:lpstr>
      <vt:lpstr>F(A, B, C) = Σm(0, 1, 6, 7) + Σd(3, 5)</vt:lpstr>
      <vt:lpstr>F(A, B, C) = Σm(1, 2, 5, 7) + Σd(0, 4, 6)</vt:lpstr>
      <vt:lpstr>F(A, B, C, D) = Σm(3, 4, 5, 7, 9, 13, 14, 15)</vt:lpstr>
      <vt:lpstr>F(A, B, C) = Σm(0, 1, 6, 7) + Σd(3, 4, 5)</vt:lpstr>
      <vt:lpstr>F(A, B, C, D) = Σm(0, 2, 8, 10, 14) + Σd(5, 15)</vt:lpstr>
      <vt:lpstr>F(W, X, Y, Z) = Σm(1, 3, 4, 6, 9, 11, 12, 14)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Map Rules and Representation</dc:title>
  <dc:creator>Admin</dc:creator>
  <cp:lastModifiedBy>Admin</cp:lastModifiedBy>
  <cp:revision>15</cp:revision>
  <dcterms:created xsi:type="dcterms:W3CDTF">2020-10-07T03:06:41Z</dcterms:created>
  <dcterms:modified xsi:type="dcterms:W3CDTF">2020-10-14T04:51:31Z</dcterms:modified>
</cp:coreProperties>
</file>