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50AE-AC4A-4506-91C5-70EAE861C10B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6862-0EEE-4EFF-B933-3C4D95A5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multiplexer</a:t>
            </a:r>
            <a:r>
              <a:rPr lang="en-US" dirty="0"/>
              <a:t> (or mux) is a device that selects one of several analog or digital input signals and forwards the selected input into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35954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153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73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function implementation circuit</a:t>
            </a:r>
          </a:p>
          <a:p>
            <a:r>
              <a:rPr lang="en-US" dirty="0" smtClean="0"/>
              <a:t>Pulse train generator.</a:t>
            </a:r>
          </a:p>
          <a:p>
            <a:r>
              <a:rPr lang="en-US" dirty="0" smtClean="0"/>
              <a:t>Encoders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Demultiplexer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Demultiplex</a:t>
            </a:r>
            <a:r>
              <a:rPr lang="en-US" dirty="0"/>
              <a:t> (DEMUX) is the reverse of the multiplex (MUX) process – combining multiple unrelated analog or digital signal streams into one signal over a single shared medium, such as a single conductor of copper wire or fiber optic cable. Thus, </a:t>
            </a:r>
            <a:r>
              <a:rPr lang="en-US" dirty="0" err="1"/>
              <a:t>demultiplex</a:t>
            </a:r>
            <a:r>
              <a:rPr lang="en-US" dirty="0"/>
              <a:t> is reconverting a signal containing multiple analog or digital signal streams back into the original separate and unrelated signals.</a:t>
            </a:r>
          </a:p>
        </p:txBody>
      </p:sp>
    </p:spTree>
    <p:extLst>
      <p:ext uri="{BB962C8B-B14F-4D97-AF65-F5344CB8AC3E}">
        <p14:creationId xmlns:p14="http://schemas.microsoft.com/office/powerpoint/2010/main" val="44083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096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76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1:8 </a:t>
            </a:r>
            <a:r>
              <a:rPr lang="en-US" dirty="0" err="1" smtClean="0"/>
              <a:t>demux</a:t>
            </a:r>
            <a:r>
              <a:rPr lang="en-US" dirty="0" smtClean="0"/>
              <a:t> using </a:t>
            </a:r>
            <a:r>
              <a:rPr lang="en-US" smtClean="0"/>
              <a:t>two 1:4 </a:t>
            </a:r>
            <a:r>
              <a:rPr lang="en-US" dirty="0" err="1" smtClean="0"/>
              <a:t>demux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44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17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89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Multiplexer</vt:lpstr>
      <vt:lpstr>PowerPoint Presentation</vt:lpstr>
      <vt:lpstr>PowerPoint Presentation</vt:lpstr>
      <vt:lpstr>Applications of Mux</vt:lpstr>
      <vt:lpstr>Demultiplexer </vt:lpstr>
      <vt:lpstr>PowerPoint Presentation</vt:lpstr>
      <vt:lpstr>1:8 demux using two 1:4 demux</vt:lpstr>
    </vt:vector>
  </TitlesOfParts>
  <Company>KJSCE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</dc:title>
  <dc:creator>university</dc:creator>
  <cp:lastModifiedBy>Admin</cp:lastModifiedBy>
  <cp:revision>5</cp:revision>
  <dcterms:created xsi:type="dcterms:W3CDTF">2015-09-23T05:55:22Z</dcterms:created>
  <dcterms:modified xsi:type="dcterms:W3CDTF">2020-11-11T04:53:24Z</dcterms:modified>
</cp:coreProperties>
</file>