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4"/>
  </p:notesMasterIdLst>
  <p:handoutMasterIdLst>
    <p:handoutMasterId r:id="rId15"/>
  </p:handoutMasterIdLst>
  <p:sldIdLst>
    <p:sldId id="2549" r:id="rId5"/>
    <p:sldId id="2552" r:id="rId6"/>
    <p:sldId id="2554" r:id="rId7"/>
    <p:sldId id="2559" r:id="rId8"/>
    <p:sldId id="2547" r:id="rId9"/>
    <p:sldId id="2537" r:id="rId10"/>
    <p:sldId id="2561" r:id="rId11"/>
    <p:sldId id="2558" r:id="rId12"/>
    <p:sldId id="2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endParaRPr lang="en-US" sz="1600" b="1" dirty="0" smtClean="0">
            <a:solidFill>
              <a:schemeClr val="tx1"/>
            </a:solidFill>
          </a:endParaRPr>
        </a:p>
        <a:p>
          <a:r>
            <a:rPr lang="en-US" sz="1600" b="1" dirty="0" smtClean="0">
              <a:solidFill>
                <a:schemeClr val="tx1"/>
              </a:solidFill>
            </a:rPr>
            <a:t>Tkinter Module: 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1.) Message Box</a:t>
          </a:r>
        </a:p>
        <a:p>
          <a:r>
            <a:rPr lang="en-US" sz="1600" dirty="0" smtClean="0">
              <a:solidFill>
                <a:schemeClr val="tx1"/>
              </a:solidFill>
            </a:rPr>
            <a:t>2.)TTK with tkinter</a:t>
          </a:r>
        </a:p>
        <a:p>
          <a:r>
            <a:rPr lang="en-US" sz="1600" dirty="0" smtClean="0">
              <a:solidFill>
                <a:schemeClr val="tx1"/>
              </a:solidFill>
            </a:rPr>
            <a:t>3.)Combobox</a:t>
          </a:r>
        </a:p>
        <a:p>
          <a:endParaRPr lang="en-US" sz="1600" dirty="0" smtClean="0">
            <a:solidFill>
              <a:schemeClr val="tx1"/>
            </a:solidFill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dirty="0">
            <a:solidFill>
              <a:schemeClr val="tx1"/>
            </a:solidFill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MySQLdb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Database Connectivity and Query Handling</a:t>
          </a:r>
          <a:endParaRPr lang="en-US" sz="1600" dirty="0">
            <a:solidFill>
              <a:schemeClr val="tx1"/>
            </a:solidFill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datetime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PIL Module</a:t>
          </a:r>
          <a:br>
            <a:rPr lang="en-US" sz="1600" b="1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display images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err="1" smtClean="0">
              <a:solidFill>
                <a:schemeClr val="tx1"/>
              </a:solidFill>
            </a:rPr>
            <a:t>Os</a:t>
          </a:r>
          <a:r>
            <a:rPr lang="en-US" sz="1600" b="1" dirty="0" smtClean="0">
              <a:solidFill>
                <a:schemeClr val="tx1"/>
              </a:solidFill>
            </a:rPr>
            <a:t> Module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create txt files for bills</a:t>
          </a:r>
          <a:endParaRPr lang="en-US" sz="160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What do you believe to be true about your subject?</a:t>
          </a:r>
          <a:endParaRPr lang="en-US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What are you going to try to convince your audience of?</a:t>
          </a:r>
          <a:endParaRPr lang="en-US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Tkinter Module: 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1.) Message 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2.)TTK with tkinter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3.)Combobox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MySQLdb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Database Connectivity and Query Handling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datetime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PIL Module</a:t>
          </a:r>
          <a:br>
            <a:rPr lang="en-US" sz="1600" b="1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display images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1"/>
              </a:solidFill>
            </a:rPr>
            <a:t>Os</a:t>
          </a:r>
          <a:r>
            <a:rPr lang="en-US" sz="1600" b="1" kern="1200" dirty="0" smtClean="0">
              <a:solidFill>
                <a:schemeClr val="tx1"/>
              </a:solidFill>
            </a:rPr>
            <a:t> Module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create txt files for bills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285746"/>
        <a:ext cx="2324742" cy="139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>
              <a:solidFill>
                <a:schemeClr val="tx1"/>
              </a:solidFill>
            </a:rPr>
            <a:t>What do you believe to be true about your subject?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>
              <a:solidFill>
                <a:schemeClr val="tx1"/>
              </a:solidFill>
            </a:rPr>
            <a:t>What are you going to try to convince your audience of?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2912175"/>
        <a:ext cx="3067065" cy="16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python_mysql_getstarted.asp" TargetMode="External"/><Relationship Id="rId5" Type="http://schemas.openxmlformats.org/officeDocument/2006/relationships/hyperlink" Target="https://www.javatpoint.com/python-tkinter" TargetMode="External"/><Relationship Id="rId4" Type="http://schemas.openxmlformats.org/officeDocument/2006/relationships/hyperlink" Target="https://www.geeksforgeeks.org/python-reg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422112"/>
            <a:ext cx="4567608" cy="3566160"/>
          </a:xfrm>
        </p:spPr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 Gajra-1911011</a:t>
            </a:r>
          </a:p>
          <a:p>
            <a:r>
              <a:rPr lang="en-US" dirty="0" smtClean="0"/>
              <a:t>Shubh Gosalia-1911015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r="14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15900"/>
            <a:ext cx="4845068" cy="1858617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2409122"/>
            <a:ext cx="4845066" cy="2107095"/>
          </a:xfrm>
        </p:spPr>
        <p:txBody>
          <a:bodyPr>
            <a:noAutofit/>
          </a:bodyPr>
          <a:lstStyle/>
          <a:p>
            <a:r>
              <a:rPr lang="en-US" dirty="0" smtClean="0"/>
              <a:t>To manage a huge property like a hotel is no easy task right from managing your staff, your rooms to handling customer needs and records.</a:t>
            </a:r>
          </a:p>
          <a:p>
            <a:r>
              <a:rPr lang="en-US" dirty="0" smtClean="0"/>
              <a:t>Manual work is never an option in such scenarios and it requires a proper management system to carry out daily operations. </a:t>
            </a:r>
          </a:p>
          <a:p>
            <a:r>
              <a:rPr lang="en-US" dirty="0" smtClean="0"/>
              <a:t>Thus, a hotel management system is an apt solution to this problem.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6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2685"/>
          <a:stretch>
            <a:fillRect/>
          </a:stretch>
        </p:blipFill>
        <p:spPr/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68373" y="0"/>
            <a:ext cx="3815484" cy="1858617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 txBox="1">
            <a:spLocks/>
          </p:cNvSpPr>
          <p:nvPr/>
        </p:nvSpPr>
        <p:spPr>
          <a:xfrm>
            <a:off x="4623759" y="1443797"/>
            <a:ext cx="6719977" cy="468546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book a room given the room is available or is not under renovation</a:t>
            </a:r>
            <a:r>
              <a:rPr lang="en-US" sz="31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Unbook/Unreserve a room</a:t>
            </a:r>
            <a:endParaRPr lang="en-US" sz="31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filter out rooms as per his/her requirements i.e Room Type</a:t>
            </a:r>
            <a:r>
              <a:rPr lang="en-US" sz="3100" dirty="0" smtClean="0">
                <a:solidFill>
                  <a:schemeClr val="bg1"/>
                </a:solidFill>
              </a:rPr>
              <a:t>, availability </a:t>
            </a:r>
            <a:r>
              <a:rPr lang="en-US" sz="3100" dirty="0" smtClean="0">
                <a:solidFill>
                  <a:schemeClr val="bg1"/>
                </a:solidFill>
              </a:rPr>
              <a:t>of </a:t>
            </a:r>
            <a:r>
              <a:rPr lang="en-US" sz="3100" dirty="0" smtClean="0">
                <a:solidFill>
                  <a:schemeClr val="bg1"/>
                </a:solidFill>
              </a:rPr>
              <a:t>AC. etc</a:t>
            </a:r>
            <a:r>
              <a:rPr lang="en-US" sz="31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Information regarding the rooms such as its type, pricing and availability status can be checked in a separate section. If room is booked, the record of the person who booked it is visible.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New rooms can be added via database connectivity.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Hotel status such as the no. of staff, available rooms, total customers is displayed and dynamically updated.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On a successful booking, bill can be generated.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56" y="2030413"/>
            <a:ext cx="7278700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49613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or Package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97331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43" y="1039094"/>
            <a:ext cx="3439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Concepts Used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143" y="21157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Tkinter Module: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1.) Message Box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2.) TTK </a:t>
            </a:r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 smtClean="0">
                <a:solidFill>
                  <a:schemeClr val="bg1"/>
                </a:solidFill>
              </a:rPr>
              <a:t>tkinter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3.)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Connectivity using MySQL DB.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Display images using PIL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Regular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Handling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4678310" y="0"/>
            <a:ext cx="7598735" cy="6858000"/>
          </a:xfrm>
        </p:spPr>
      </p:pic>
    </p:spTree>
    <p:extLst>
      <p:ext uri="{BB962C8B-B14F-4D97-AF65-F5344CB8AC3E}">
        <p14:creationId xmlns:p14="http://schemas.microsoft.com/office/powerpoint/2010/main" val="145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43637"/>
              </p:ext>
            </p:extLst>
          </p:nvPr>
        </p:nvGraphicFramePr>
        <p:xfrm>
          <a:off x="931490" y="1594985"/>
          <a:ext cx="10453688" cy="432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844">
                  <a:extLst>
                    <a:ext uri="{9D8B030D-6E8A-4147-A177-3AD203B41FA5}">
                      <a16:colId xmlns:a16="http://schemas.microsoft.com/office/drawing/2014/main" val="4143631606"/>
                    </a:ext>
                  </a:extLst>
                </a:gridCol>
                <a:gridCol w="5226844">
                  <a:extLst>
                    <a:ext uri="{9D8B030D-6E8A-4147-A177-3AD203B41FA5}">
                      <a16:colId xmlns:a16="http://schemas.microsoft.com/office/drawing/2014/main" val="4113104437"/>
                    </a:ext>
                  </a:extLst>
                </a:gridCol>
              </a:tblGrid>
              <a:tr h="4807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121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UI</a:t>
                      </a:r>
                      <a:r>
                        <a:rPr lang="en-IN" baseline="0" dirty="0" smtClean="0"/>
                        <a:t>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smtClean="0"/>
                        <a:t> Shubh </a:t>
                      </a:r>
                      <a:r>
                        <a:rPr lang="en-IN" baseline="0" dirty="0" smtClean="0"/>
                        <a:t>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8164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Front-End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Meet</a:t>
                      </a:r>
                      <a:r>
                        <a:rPr lang="en-IN" baseline="0" dirty="0" smtClean="0"/>
                        <a:t>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670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Database Design and Connectivity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43725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Query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67662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</a:t>
                      </a:r>
                      <a:r>
                        <a:rPr lang="en-IN" baseline="0" smtClean="0"/>
                        <a:t>Filter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3413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Hotel</a:t>
                      </a:r>
                      <a:r>
                        <a:rPr lang="en-IN" baseline="0" dirty="0" smtClean="0"/>
                        <a:t> status and </a:t>
                      </a:r>
                      <a:r>
                        <a:rPr lang="en-IN" baseline="0" smtClean="0"/>
                        <a:t>rooms 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0554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Room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smtClean="0"/>
                        <a:t>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8027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Bill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Meet </a:t>
                      </a:r>
                      <a:r>
                        <a:rPr lang="en-IN" dirty="0" err="1" smtClean="0"/>
                        <a:t>Gajra</a:t>
                      </a:r>
                      <a:r>
                        <a:rPr lang="en-IN" dirty="0" smtClean="0"/>
                        <a:t>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1435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684493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EFF"/>
                </a:solidFill>
              </a:rPr>
              <a:t>Teamwork</a:t>
            </a:r>
            <a:endParaRPr 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415" y="1874367"/>
            <a:ext cx="4534616" cy="3933150"/>
          </a:xfrm>
        </p:spPr>
        <p:txBody>
          <a:bodyPr/>
          <a:lstStyle/>
          <a:p>
            <a:r>
              <a:rPr lang="en-IN" dirty="0"/>
              <a:t>1.</a:t>
            </a:r>
            <a:r>
              <a:rPr lang="en-IN" u="sng" dirty="0">
                <a:hlinkClick r:id="rId3"/>
              </a:rPr>
              <a:t>https://stackoverflow.com/questions</a:t>
            </a:r>
            <a:endParaRPr lang="en-IN" dirty="0"/>
          </a:p>
          <a:p>
            <a:r>
              <a:rPr lang="en-IN" dirty="0"/>
              <a:t>2. </a:t>
            </a:r>
            <a:r>
              <a:rPr lang="en-IN" u="sng" dirty="0">
                <a:hlinkClick r:id="rId4"/>
              </a:rPr>
              <a:t>https://www.geeksforgeeks.org/python-regex/</a:t>
            </a:r>
            <a:endParaRPr lang="en-IN" dirty="0"/>
          </a:p>
          <a:p>
            <a:r>
              <a:rPr lang="en-IN" dirty="0"/>
              <a:t>3. </a:t>
            </a:r>
            <a:r>
              <a:rPr lang="en-IN" u="sng" dirty="0">
                <a:hlinkClick r:id="rId5"/>
              </a:rPr>
              <a:t>https://www.javatpoint.com/python-tkinter</a:t>
            </a:r>
            <a:endParaRPr lang="en-IN" dirty="0"/>
          </a:p>
          <a:p>
            <a:r>
              <a:rPr lang="en-IN" dirty="0"/>
              <a:t>4.</a:t>
            </a:r>
            <a:r>
              <a:rPr lang="en-IN" u="sng" dirty="0">
                <a:hlinkClick r:id="rId6"/>
              </a:rPr>
              <a:t>https://www.w3schools.com/python/python_mysql_getstarted.asp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051"/>
          <a:stretch>
            <a:fillRect/>
          </a:stretch>
        </p:blipFill>
        <p:spPr>
          <a:xfrm>
            <a:off x="5050971" y="0"/>
            <a:ext cx="7141029" cy="6858000"/>
          </a:xfrm>
        </p:spPr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371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RetrospectVTI</vt:lpstr>
      <vt:lpstr>Hotel Management System</vt:lpstr>
      <vt:lpstr>Problem Definition</vt:lpstr>
      <vt:lpstr>SCOPE</vt:lpstr>
      <vt:lpstr>Component Diagram</vt:lpstr>
      <vt:lpstr>API or Package Used</vt:lpstr>
      <vt:lpstr>Difficulties Faced</vt:lpstr>
      <vt:lpstr>PowerPoint Presentation</vt:lpstr>
      <vt:lpstr>Teamwork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2021-04-24T08:22:02Z</dcterms:created>
  <dcterms:modified xsi:type="dcterms:W3CDTF">2021-04-26T05:11:47Z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