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75" r:id="rId4"/>
  </p:sldMasterIdLst>
  <p:notesMasterIdLst>
    <p:notesMasterId r:id="rId13"/>
  </p:notesMasterIdLst>
  <p:handoutMasterIdLst>
    <p:handoutMasterId r:id="rId14"/>
  </p:handoutMasterIdLst>
  <p:sldIdLst>
    <p:sldId id="2549" r:id="rId5"/>
    <p:sldId id="2552" r:id="rId6"/>
    <p:sldId id="2554" r:id="rId7"/>
    <p:sldId id="2559" r:id="rId8"/>
    <p:sldId id="2547" r:id="rId9"/>
    <p:sldId id="2561" r:id="rId10"/>
    <p:sldId id="2558" r:id="rId11"/>
    <p:sldId id="256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AE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34" autoAdjust="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2480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BF214FB-8585-4C85-83D7-47164AAD632D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88C3ED4-9510-4000-A70F-AAD75B5EBD43}">
      <dgm:prSet phldrT="[Text]" custT="1"/>
      <dgm:spPr>
        <a:noFill/>
        <a:ln>
          <a:solidFill>
            <a:schemeClr val="accent1"/>
          </a:solidFill>
          <a:prstDash val="lgDash"/>
        </a:ln>
      </dgm:spPr>
      <dgm:t>
        <a:bodyPr/>
        <a:lstStyle/>
        <a:p>
          <a:endParaRPr lang="en-US" sz="1600" b="1" dirty="0" smtClean="0">
            <a:solidFill>
              <a:schemeClr val="tx1"/>
            </a:solidFill>
          </a:endParaRPr>
        </a:p>
        <a:p>
          <a:r>
            <a:rPr lang="en-US" sz="1600" b="1" dirty="0" smtClean="0">
              <a:solidFill>
                <a:schemeClr val="tx1"/>
              </a:solidFill>
            </a:rPr>
            <a:t>Tkinter Module: </a:t>
          </a:r>
          <a:endParaRPr lang="en-US" sz="1600" dirty="0" smtClean="0">
            <a:solidFill>
              <a:schemeClr val="tx1"/>
            </a:solidFill>
          </a:endParaRPr>
        </a:p>
        <a:p>
          <a:r>
            <a:rPr lang="en-US" sz="1600" dirty="0" smtClean="0">
              <a:solidFill>
                <a:schemeClr val="tx1"/>
              </a:solidFill>
            </a:rPr>
            <a:t>1.) Message Box</a:t>
          </a:r>
        </a:p>
        <a:p>
          <a:r>
            <a:rPr lang="en-US" sz="1600" dirty="0" smtClean="0">
              <a:solidFill>
                <a:schemeClr val="tx1"/>
              </a:solidFill>
            </a:rPr>
            <a:t>2.)TTK with tkinter</a:t>
          </a:r>
        </a:p>
        <a:p>
          <a:r>
            <a:rPr lang="en-US" sz="1600" dirty="0" smtClean="0">
              <a:solidFill>
                <a:schemeClr val="tx1"/>
              </a:solidFill>
            </a:rPr>
            <a:t>3.)Combobox</a:t>
          </a:r>
        </a:p>
        <a:p>
          <a:endParaRPr lang="en-US" sz="1600" dirty="0" smtClean="0">
            <a:solidFill>
              <a:schemeClr val="tx1"/>
            </a:solidFill>
          </a:endParaRPr>
        </a:p>
      </dgm:t>
    </dgm:pt>
    <dgm:pt modelId="{4F31B688-999B-4752-86CF-5AFFBDD2FB2C}" type="parTrans" cxnId="{E7A50B49-7597-4D6A-A8AB-E00237D2C558}">
      <dgm:prSet/>
      <dgm:spPr/>
      <dgm:t>
        <a:bodyPr/>
        <a:lstStyle/>
        <a:p>
          <a:endParaRPr lang="en-US" sz="1600">
            <a:solidFill>
              <a:schemeClr val="tx1"/>
            </a:solidFill>
          </a:endParaRPr>
        </a:p>
      </dgm:t>
    </dgm:pt>
    <dgm:pt modelId="{91778D6F-210D-40E1-9F4A-4CEEC2F76790}" type="sibTrans" cxnId="{E7A50B49-7597-4D6A-A8AB-E00237D2C558}">
      <dgm:prSet/>
      <dgm:spPr/>
      <dgm:t>
        <a:bodyPr/>
        <a:lstStyle/>
        <a:p>
          <a:endParaRPr lang="en-US" sz="1600">
            <a:solidFill>
              <a:schemeClr val="tx1"/>
            </a:solidFill>
          </a:endParaRPr>
        </a:p>
      </dgm:t>
    </dgm:pt>
    <dgm:pt modelId="{016586D9-2DB5-4AA6-BA9F-9EDDC0510C29}">
      <dgm:prSet phldrT="[Text]" custT="1"/>
      <dgm:spPr>
        <a:noFill/>
        <a:ln>
          <a:solidFill>
            <a:schemeClr val="accent1"/>
          </a:solidFill>
          <a:prstDash val="lgDash"/>
        </a:ln>
      </dgm:spPr>
      <dgm:t>
        <a:bodyPr/>
        <a:lstStyle/>
        <a:p>
          <a:r>
            <a:rPr lang="en-US" sz="1600" b="1" dirty="0" smtClean="0">
              <a:solidFill>
                <a:schemeClr val="tx1"/>
              </a:solidFill>
            </a:rPr>
            <a:t>Re Module: </a:t>
          </a:r>
          <a:r>
            <a:rPr lang="en-US" sz="1600" dirty="0">
              <a:solidFill>
                <a:schemeClr val="tx1"/>
              </a:solidFill>
            </a:rPr>
            <a:t/>
          </a:r>
          <a:br>
            <a:rPr lang="en-US" sz="1600" dirty="0">
              <a:solidFill>
                <a:schemeClr val="tx1"/>
              </a:solidFill>
            </a:rPr>
          </a:br>
          <a:r>
            <a:rPr lang="en-US" sz="1600" dirty="0" smtClean="0">
              <a:solidFill>
                <a:schemeClr val="tx1"/>
              </a:solidFill>
            </a:rPr>
            <a:t>Regular expressions for checking phone number and email</a:t>
          </a:r>
          <a:endParaRPr lang="en-US" sz="1600" dirty="0">
            <a:solidFill>
              <a:schemeClr val="tx1"/>
            </a:solidFill>
          </a:endParaRPr>
        </a:p>
      </dgm:t>
    </dgm:pt>
    <dgm:pt modelId="{D8622124-F306-4E87-AD72-8341309CD39F}" type="parTrans" cxnId="{03FFB34C-F2DE-4D1A-A377-DDE0CA287713}">
      <dgm:prSet/>
      <dgm:spPr/>
      <dgm:t>
        <a:bodyPr/>
        <a:lstStyle/>
        <a:p>
          <a:endParaRPr lang="en-US" sz="1600">
            <a:solidFill>
              <a:schemeClr val="tx1"/>
            </a:solidFill>
          </a:endParaRPr>
        </a:p>
      </dgm:t>
    </dgm:pt>
    <dgm:pt modelId="{59DA38EC-31CE-4170-A454-97D5E30BDBA8}" type="sibTrans" cxnId="{03FFB34C-F2DE-4D1A-A377-DDE0CA287713}">
      <dgm:prSet/>
      <dgm:spPr/>
      <dgm:t>
        <a:bodyPr/>
        <a:lstStyle/>
        <a:p>
          <a:endParaRPr lang="en-US" sz="1600">
            <a:solidFill>
              <a:schemeClr val="tx1"/>
            </a:solidFill>
          </a:endParaRPr>
        </a:p>
      </dgm:t>
    </dgm:pt>
    <dgm:pt modelId="{F1A4D444-33C8-420D-922B-B4D83B96C7C2}">
      <dgm:prSet phldrT="[Text]" custT="1"/>
      <dgm:spPr>
        <a:noFill/>
        <a:ln>
          <a:solidFill>
            <a:schemeClr val="accent1"/>
          </a:solidFill>
          <a:prstDash val="lgDash"/>
        </a:ln>
      </dgm:spPr>
      <dgm:t>
        <a:bodyPr/>
        <a:lstStyle/>
        <a:p>
          <a:r>
            <a:rPr lang="en-US" sz="1600" b="1" dirty="0" smtClean="0">
              <a:solidFill>
                <a:schemeClr val="tx1"/>
              </a:solidFill>
            </a:rPr>
            <a:t>MySQLdb Module: </a:t>
          </a:r>
          <a:r>
            <a:rPr lang="en-US" sz="1600" dirty="0">
              <a:solidFill>
                <a:schemeClr val="tx1"/>
              </a:solidFill>
            </a:rPr>
            <a:t/>
          </a:r>
          <a:br>
            <a:rPr lang="en-US" sz="1600" dirty="0">
              <a:solidFill>
                <a:schemeClr val="tx1"/>
              </a:solidFill>
            </a:rPr>
          </a:br>
          <a:r>
            <a:rPr lang="en-US" sz="1600" dirty="0" smtClean="0">
              <a:solidFill>
                <a:schemeClr val="tx1"/>
              </a:solidFill>
            </a:rPr>
            <a:t>Database Connectivity and Query Handling</a:t>
          </a:r>
          <a:endParaRPr lang="en-US" sz="1600" dirty="0">
            <a:solidFill>
              <a:schemeClr val="tx1"/>
            </a:solidFill>
          </a:endParaRPr>
        </a:p>
      </dgm:t>
    </dgm:pt>
    <dgm:pt modelId="{AFA9A2E5-05CF-4291-BDAC-40FF2BA0C123}" type="parTrans" cxnId="{61F7C260-BB9F-4EAB-A166-C8B477418C19}">
      <dgm:prSet/>
      <dgm:spPr/>
      <dgm:t>
        <a:bodyPr/>
        <a:lstStyle/>
        <a:p>
          <a:endParaRPr lang="en-US" sz="1600">
            <a:solidFill>
              <a:schemeClr val="tx1"/>
            </a:solidFill>
          </a:endParaRPr>
        </a:p>
      </dgm:t>
    </dgm:pt>
    <dgm:pt modelId="{68A763C5-D2C0-42B7-9415-66617A5D147E}" type="sibTrans" cxnId="{61F7C260-BB9F-4EAB-A166-C8B477418C19}">
      <dgm:prSet/>
      <dgm:spPr/>
      <dgm:t>
        <a:bodyPr/>
        <a:lstStyle/>
        <a:p>
          <a:endParaRPr lang="en-US" sz="1600">
            <a:solidFill>
              <a:schemeClr val="tx1"/>
            </a:solidFill>
          </a:endParaRPr>
        </a:p>
      </dgm:t>
    </dgm:pt>
    <dgm:pt modelId="{51EB5745-8AAE-421D-874F-13491FF3F307}">
      <dgm:prSet phldrT="[Text]" custT="1"/>
      <dgm:spPr>
        <a:noFill/>
        <a:ln>
          <a:solidFill>
            <a:schemeClr val="accent1"/>
          </a:solidFill>
          <a:prstDash val="lgDash"/>
        </a:ln>
      </dgm:spPr>
      <dgm:t>
        <a:bodyPr/>
        <a:lstStyle/>
        <a:p>
          <a:r>
            <a:rPr lang="en-US" sz="1600" b="1" dirty="0" smtClean="0">
              <a:solidFill>
                <a:schemeClr val="tx1"/>
              </a:solidFill>
            </a:rPr>
            <a:t>datetime Module: </a:t>
          </a:r>
          <a:r>
            <a:rPr lang="en-US" sz="1600" dirty="0">
              <a:solidFill>
                <a:schemeClr val="tx1"/>
              </a:solidFill>
            </a:rPr>
            <a:t/>
          </a:r>
          <a:br>
            <a:rPr lang="en-US" sz="1600" dirty="0">
              <a:solidFill>
                <a:schemeClr val="tx1"/>
              </a:solidFill>
            </a:rPr>
          </a:br>
          <a:r>
            <a:rPr lang="en-US" sz="1600" dirty="0" smtClean="0">
              <a:solidFill>
                <a:schemeClr val="tx1"/>
              </a:solidFill>
            </a:rPr>
            <a:t>To show the room booking date by a customer, also printed on bill</a:t>
          </a:r>
          <a:endParaRPr lang="en-US" sz="1600" dirty="0">
            <a:solidFill>
              <a:schemeClr val="tx1"/>
            </a:solidFill>
          </a:endParaRPr>
        </a:p>
      </dgm:t>
    </dgm:pt>
    <dgm:pt modelId="{4809E3DC-C136-4EC2-849F-2394A70DF32F}" type="parTrans" cxnId="{ECCDC5FC-C4CD-4D27-8963-B2FB5DA8B711}">
      <dgm:prSet/>
      <dgm:spPr/>
      <dgm:t>
        <a:bodyPr/>
        <a:lstStyle/>
        <a:p>
          <a:endParaRPr lang="en-US" sz="1600">
            <a:solidFill>
              <a:schemeClr val="tx1"/>
            </a:solidFill>
          </a:endParaRPr>
        </a:p>
      </dgm:t>
    </dgm:pt>
    <dgm:pt modelId="{CEAC77A3-F019-4EB6-A67A-D01EA028A855}" type="sibTrans" cxnId="{ECCDC5FC-C4CD-4D27-8963-B2FB5DA8B711}">
      <dgm:prSet/>
      <dgm:spPr/>
      <dgm:t>
        <a:bodyPr/>
        <a:lstStyle/>
        <a:p>
          <a:endParaRPr lang="en-US" sz="1600">
            <a:solidFill>
              <a:schemeClr val="tx1"/>
            </a:solidFill>
          </a:endParaRPr>
        </a:p>
      </dgm:t>
    </dgm:pt>
    <dgm:pt modelId="{10DC8D50-E48F-4C14-846C-4F6CA479EED8}">
      <dgm:prSet phldrT="[Text]" custT="1"/>
      <dgm:spPr>
        <a:noFill/>
        <a:ln>
          <a:solidFill>
            <a:schemeClr val="accent1"/>
          </a:solidFill>
          <a:prstDash val="lgDash"/>
        </a:ln>
      </dgm:spPr>
      <dgm:t>
        <a:bodyPr/>
        <a:lstStyle/>
        <a:p>
          <a:r>
            <a:rPr lang="en-US" sz="1600" b="1" dirty="0" smtClean="0">
              <a:solidFill>
                <a:schemeClr val="tx1"/>
              </a:solidFill>
            </a:rPr>
            <a:t>PIL Module</a:t>
          </a:r>
          <a:br>
            <a:rPr lang="en-US" sz="1600" b="1" dirty="0" smtClean="0">
              <a:solidFill>
                <a:schemeClr val="tx1"/>
              </a:solidFill>
            </a:rPr>
          </a:br>
          <a:r>
            <a:rPr lang="en-US" sz="1600" dirty="0" smtClean="0">
              <a:solidFill>
                <a:schemeClr val="tx1"/>
              </a:solidFill>
            </a:rPr>
            <a:t>To display images</a:t>
          </a:r>
          <a:endParaRPr lang="en-US" sz="1600" dirty="0">
            <a:solidFill>
              <a:schemeClr val="tx1"/>
            </a:solidFill>
          </a:endParaRPr>
        </a:p>
      </dgm:t>
    </dgm:pt>
    <dgm:pt modelId="{95E9A227-DA0C-4889-BB4B-908CC0896D78}" type="parTrans" cxnId="{396AE40A-4D53-4D1B-9BE5-990817474275}">
      <dgm:prSet/>
      <dgm:spPr/>
      <dgm:t>
        <a:bodyPr/>
        <a:lstStyle/>
        <a:p>
          <a:endParaRPr lang="en-US" sz="1600">
            <a:solidFill>
              <a:schemeClr val="tx1"/>
            </a:solidFill>
          </a:endParaRPr>
        </a:p>
      </dgm:t>
    </dgm:pt>
    <dgm:pt modelId="{D2C6A091-2138-40DF-902A-DADF7C0A858A}" type="sibTrans" cxnId="{396AE40A-4D53-4D1B-9BE5-990817474275}">
      <dgm:prSet/>
      <dgm:spPr/>
      <dgm:t>
        <a:bodyPr/>
        <a:lstStyle/>
        <a:p>
          <a:endParaRPr lang="en-US" sz="1600">
            <a:solidFill>
              <a:schemeClr val="tx1"/>
            </a:solidFill>
          </a:endParaRPr>
        </a:p>
      </dgm:t>
    </dgm:pt>
    <dgm:pt modelId="{9AF246AA-09BA-483A-95B2-66DE99600D52}">
      <dgm:prSet phldrT="[Text]" custT="1"/>
      <dgm:spPr>
        <a:noFill/>
        <a:ln>
          <a:solidFill>
            <a:schemeClr val="accent1"/>
          </a:solidFill>
          <a:prstDash val="lgDash"/>
        </a:ln>
      </dgm:spPr>
      <dgm:t>
        <a:bodyPr/>
        <a:lstStyle/>
        <a:p>
          <a:r>
            <a:rPr lang="en-US" sz="1600" b="1" dirty="0" err="1" smtClean="0">
              <a:solidFill>
                <a:schemeClr val="tx1"/>
              </a:solidFill>
            </a:rPr>
            <a:t>Os</a:t>
          </a:r>
          <a:r>
            <a:rPr lang="en-US" sz="1600" b="1" dirty="0" smtClean="0">
              <a:solidFill>
                <a:schemeClr val="tx1"/>
              </a:solidFill>
            </a:rPr>
            <a:t> Module </a:t>
          </a:r>
          <a:r>
            <a:rPr lang="en-US" sz="1600" dirty="0">
              <a:solidFill>
                <a:schemeClr val="tx1"/>
              </a:solidFill>
            </a:rPr>
            <a:t/>
          </a:r>
          <a:br>
            <a:rPr lang="en-US" sz="1600" dirty="0">
              <a:solidFill>
                <a:schemeClr val="tx1"/>
              </a:solidFill>
            </a:rPr>
          </a:br>
          <a:r>
            <a:rPr lang="en-US" sz="1600" dirty="0" smtClean="0">
              <a:solidFill>
                <a:schemeClr val="tx1"/>
              </a:solidFill>
            </a:rPr>
            <a:t>To create txt files for bills</a:t>
          </a:r>
          <a:endParaRPr lang="en-US" sz="1600" dirty="0">
            <a:solidFill>
              <a:schemeClr val="tx1"/>
            </a:solidFill>
          </a:endParaRPr>
        </a:p>
      </dgm:t>
    </dgm:pt>
    <dgm:pt modelId="{EE3646C7-4509-45CA-8EEC-BA8F436CA923}" type="sibTrans" cxnId="{96720A22-49E5-42B3-A8B4-CD9BDEE08C00}">
      <dgm:prSet/>
      <dgm:spPr/>
      <dgm:t>
        <a:bodyPr/>
        <a:lstStyle/>
        <a:p>
          <a:endParaRPr lang="en-US" sz="1600">
            <a:solidFill>
              <a:schemeClr val="tx1"/>
            </a:solidFill>
          </a:endParaRPr>
        </a:p>
      </dgm:t>
    </dgm:pt>
    <dgm:pt modelId="{C9CB9CCD-885C-4C1A-9190-7743B83ADCF6}" type="parTrans" cxnId="{96720A22-49E5-42B3-A8B4-CD9BDEE08C00}">
      <dgm:prSet/>
      <dgm:spPr/>
      <dgm:t>
        <a:bodyPr/>
        <a:lstStyle/>
        <a:p>
          <a:endParaRPr lang="en-US" sz="1600">
            <a:solidFill>
              <a:schemeClr val="tx1"/>
            </a:solidFill>
          </a:endParaRPr>
        </a:p>
      </dgm:t>
    </dgm:pt>
    <dgm:pt modelId="{92654547-E6AF-4C21-813C-FC394A15A681}" type="pres">
      <dgm:prSet presAssocID="{1BF214FB-8585-4C85-83D7-47164AAD632D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50A4AD9-9384-455C-AF51-202B08254D55}" type="pres">
      <dgm:prSet presAssocID="{888C3ED4-9510-4000-A70F-AAD75B5EBD43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51146E-6BCD-4FBD-9BFD-AFBFF51DA873}" type="pres">
      <dgm:prSet presAssocID="{91778D6F-210D-40E1-9F4A-4CEEC2F76790}" presName="sibTrans" presStyleCnt="0"/>
      <dgm:spPr/>
    </dgm:pt>
    <dgm:pt modelId="{7A5B3E65-9777-4EF6-A5E1-C35B895D487A}" type="pres">
      <dgm:prSet presAssocID="{016586D9-2DB5-4AA6-BA9F-9EDDC0510C29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C3FA750-50B3-4A61-AE6A-6E262BD92BF1}" type="pres">
      <dgm:prSet presAssocID="{59DA38EC-31CE-4170-A454-97D5E30BDBA8}" presName="sibTrans" presStyleCnt="0"/>
      <dgm:spPr/>
    </dgm:pt>
    <dgm:pt modelId="{98736366-53F9-49EF-9094-E77CAF66F377}" type="pres">
      <dgm:prSet presAssocID="{F1A4D444-33C8-420D-922B-B4D83B96C7C2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84FD239-07E4-4D73-B5DB-F0618A654FA9}" type="pres">
      <dgm:prSet presAssocID="{68A763C5-D2C0-42B7-9415-66617A5D147E}" presName="sibTrans" presStyleCnt="0"/>
      <dgm:spPr/>
    </dgm:pt>
    <dgm:pt modelId="{E111D404-B88B-44E6-839A-F40E9BF97271}" type="pres">
      <dgm:prSet presAssocID="{51EB5745-8AAE-421D-874F-13491FF3F307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747113C-6AAD-4D6D-B469-D8C2782852AE}" type="pres">
      <dgm:prSet presAssocID="{CEAC77A3-F019-4EB6-A67A-D01EA028A855}" presName="sibTrans" presStyleCnt="0"/>
      <dgm:spPr/>
    </dgm:pt>
    <dgm:pt modelId="{8298FD8A-4BE2-4FB3-B18E-E031C2BD42AC}" type="pres">
      <dgm:prSet presAssocID="{10DC8D50-E48F-4C14-846C-4F6CA479EED8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0AAEEEF-B0A3-4A11-9E22-47246DBF72EC}" type="pres">
      <dgm:prSet presAssocID="{D2C6A091-2138-40DF-902A-DADF7C0A858A}" presName="sibTrans" presStyleCnt="0"/>
      <dgm:spPr/>
    </dgm:pt>
    <dgm:pt modelId="{F7AE4263-220C-4194-B4E9-8B096817D988}" type="pres">
      <dgm:prSet presAssocID="{9AF246AA-09BA-483A-95B2-66DE99600D52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6720A22-49E5-42B3-A8B4-CD9BDEE08C00}" srcId="{1BF214FB-8585-4C85-83D7-47164AAD632D}" destId="{9AF246AA-09BA-483A-95B2-66DE99600D52}" srcOrd="5" destOrd="0" parTransId="{C9CB9CCD-885C-4C1A-9190-7743B83ADCF6}" sibTransId="{EE3646C7-4509-45CA-8EEC-BA8F436CA923}"/>
    <dgm:cxn modelId="{2DB7B44F-8F33-4F07-8CDA-E8701BDA5F48}" type="presOf" srcId="{9AF246AA-09BA-483A-95B2-66DE99600D52}" destId="{F7AE4263-220C-4194-B4E9-8B096817D988}" srcOrd="0" destOrd="0" presId="urn:microsoft.com/office/officeart/2005/8/layout/default"/>
    <dgm:cxn modelId="{61F7C260-BB9F-4EAB-A166-C8B477418C19}" srcId="{1BF214FB-8585-4C85-83D7-47164AAD632D}" destId="{F1A4D444-33C8-420D-922B-B4D83B96C7C2}" srcOrd="2" destOrd="0" parTransId="{AFA9A2E5-05CF-4291-BDAC-40FF2BA0C123}" sibTransId="{68A763C5-D2C0-42B7-9415-66617A5D147E}"/>
    <dgm:cxn modelId="{59AEF528-637A-42FE-89B9-BC2D21624135}" type="presOf" srcId="{F1A4D444-33C8-420D-922B-B4D83B96C7C2}" destId="{98736366-53F9-49EF-9094-E77CAF66F377}" srcOrd="0" destOrd="0" presId="urn:microsoft.com/office/officeart/2005/8/layout/default"/>
    <dgm:cxn modelId="{E7A50B49-7597-4D6A-A8AB-E00237D2C558}" srcId="{1BF214FB-8585-4C85-83D7-47164AAD632D}" destId="{888C3ED4-9510-4000-A70F-AAD75B5EBD43}" srcOrd="0" destOrd="0" parTransId="{4F31B688-999B-4752-86CF-5AFFBDD2FB2C}" sibTransId="{91778D6F-210D-40E1-9F4A-4CEEC2F76790}"/>
    <dgm:cxn modelId="{E6E74F99-5280-40DA-9E91-B5CA0A6346AB}" type="presOf" srcId="{016586D9-2DB5-4AA6-BA9F-9EDDC0510C29}" destId="{7A5B3E65-9777-4EF6-A5E1-C35B895D487A}" srcOrd="0" destOrd="0" presId="urn:microsoft.com/office/officeart/2005/8/layout/default"/>
    <dgm:cxn modelId="{03FFB34C-F2DE-4D1A-A377-DDE0CA287713}" srcId="{1BF214FB-8585-4C85-83D7-47164AAD632D}" destId="{016586D9-2DB5-4AA6-BA9F-9EDDC0510C29}" srcOrd="1" destOrd="0" parTransId="{D8622124-F306-4E87-AD72-8341309CD39F}" sibTransId="{59DA38EC-31CE-4170-A454-97D5E30BDBA8}"/>
    <dgm:cxn modelId="{E05021BE-B5A7-46E7-91FD-547B7247C89F}" type="presOf" srcId="{1BF214FB-8585-4C85-83D7-47164AAD632D}" destId="{92654547-E6AF-4C21-813C-FC394A15A681}" srcOrd="0" destOrd="0" presId="urn:microsoft.com/office/officeart/2005/8/layout/default"/>
    <dgm:cxn modelId="{7DAD2D03-DF1E-42BF-967E-087CA55A7517}" type="presOf" srcId="{51EB5745-8AAE-421D-874F-13491FF3F307}" destId="{E111D404-B88B-44E6-839A-F40E9BF97271}" srcOrd="0" destOrd="0" presId="urn:microsoft.com/office/officeart/2005/8/layout/default"/>
    <dgm:cxn modelId="{ECCDC5FC-C4CD-4D27-8963-B2FB5DA8B711}" srcId="{1BF214FB-8585-4C85-83D7-47164AAD632D}" destId="{51EB5745-8AAE-421D-874F-13491FF3F307}" srcOrd="3" destOrd="0" parTransId="{4809E3DC-C136-4EC2-849F-2394A70DF32F}" sibTransId="{CEAC77A3-F019-4EB6-A67A-D01EA028A855}"/>
    <dgm:cxn modelId="{5417698C-B81D-43CE-B65E-853E416C5CBF}" type="presOf" srcId="{10DC8D50-E48F-4C14-846C-4F6CA479EED8}" destId="{8298FD8A-4BE2-4FB3-B18E-E031C2BD42AC}" srcOrd="0" destOrd="0" presId="urn:microsoft.com/office/officeart/2005/8/layout/default"/>
    <dgm:cxn modelId="{396AE40A-4D53-4D1B-9BE5-990817474275}" srcId="{1BF214FB-8585-4C85-83D7-47164AAD632D}" destId="{10DC8D50-E48F-4C14-846C-4F6CA479EED8}" srcOrd="4" destOrd="0" parTransId="{95E9A227-DA0C-4889-BB4B-908CC0896D78}" sibTransId="{D2C6A091-2138-40DF-902A-DADF7C0A858A}"/>
    <dgm:cxn modelId="{C9A99AF7-ACD7-4108-8B57-DB7178590EB4}" type="presOf" srcId="{888C3ED4-9510-4000-A70F-AAD75B5EBD43}" destId="{250A4AD9-9384-455C-AF51-202B08254D55}" srcOrd="0" destOrd="0" presId="urn:microsoft.com/office/officeart/2005/8/layout/default"/>
    <dgm:cxn modelId="{A6017E7B-72B2-4BF3-955B-1883BD7EE2B8}" type="presParOf" srcId="{92654547-E6AF-4C21-813C-FC394A15A681}" destId="{250A4AD9-9384-455C-AF51-202B08254D55}" srcOrd="0" destOrd="0" presId="urn:microsoft.com/office/officeart/2005/8/layout/default"/>
    <dgm:cxn modelId="{255B7F46-ABE6-470D-AA44-251223966F8D}" type="presParOf" srcId="{92654547-E6AF-4C21-813C-FC394A15A681}" destId="{4651146E-6BCD-4FBD-9BFD-AFBFF51DA873}" srcOrd="1" destOrd="0" presId="urn:microsoft.com/office/officeart/2005/8/layout/default"/>
    <dgm:cxn modelId="{CD53A123-40E6-4CC9-95B9-52C5E139CC3B}" type="presParOf" srcId="{92654547-E6AF-4C21-813C-FC394A15A681}" destId="{7A5B3E65-9777-4EF6-A5E1-C35B895D487A}" srcOrd="2" destOrd="0" presId="urn:microsoft.com/office/officeart/2005/8/layout/default"/>
    <dgm:cxn modelId="{A4BB538E-6F9B-49AD-BFF4-9659A15FAF78}" type="presParOf" srcId="{92654547-E6AF-4C21-813C-FC394A15A681}" destId="{8C3FA750-50B3-4A61-AE6A-6E262BD92BF1}" srcOrd="3" destOrd="0" presId="urn:microsoft.com/office/officeart/2005/8/layout/default"/>
    <dgm:cxn modelId="{24900E1C-4414-43CE-9DCA-A2B5BF9C54D9}" type="presParOf" srcId="{92654547-E6AF-4C21-813C-FC394A15A681}" destId="{98736366-53F9-49EF-9094-E77CAF66F377}" srcOrd="4" destOrd="0" presId="urn:microsoft.com/office/officeart/2005/8/layout/default"/>
    <dgm:cxn modelId="{B226722C-D110-484F-B8A6-C72629260C42}" type="presParOf" srcId="{92654547-E6AF-4C21-813C-FC394A15A681}" destId="{184FD239-07E4-4D73-B5DB-F0618A654FA9}" srcOrd="5" destOrd="0" presId="urn:microsoft.com/office/officeart/2005/8/layout/default"/>
    <dgm:cxn modelId="{A731B613-C92F-4045-B8CD-F8D6EE0E6F67}" type="presParOf" srcId="{92654547-E6AF-4C21-813C-FC394A15A681}" destId="{E111D404-B88B-44E6-839A-F40E9BF97271}" srcOrd="6" destOrd="0" presId="urn:microsoft.com/office/officeart/2005/8/layout/default"/>
    <dgm:cxn modelId="{5DB6BD3F-AF14-47AF-B075-AF96B9BED870}" type="presParOf" srcId="{92654547-E6AF-4C21-813C-FC394A15A681}" destId="{D747113C-6AAD-4D6D-B469-D8C2782852AE}" srcOrd="7" destOrd="0" presId="urn:microsoft.com/office/officeart/2005/8/layout/default"/>
    <dgm:cxn modelId="{0BE13472-CCE2-41AA-B714-B81EE5CD8099}" type="presParOf" srcId="{92654547-E6AF-4C21-813C-FC394A15A681}" destId="{8298FD8A-4BE2-4FB3-B18E-E031C2BD42AC}" srcOrd="8" destOrd="0" presId="urn:microsoft.com/office/officeart/2005/8/layout/default"/>
    <dgm:cxn modelId="{F31D8D60-8D45-4CF8-A588-AFEFAFB4923D}" type="presParOf" srcId="{92654547-E6AF-4C21-813C-FC394A15A681}" destId="{40AAEEEF-B0A3-4A11-9E22-47246DBF72EC}" srcOrd="9" destOrd="0" presId="urn:microsoft.com/office/officeart/2005/8/layout/default"/>
    <dgm:cxn modelId="{79DE278C-9500-44C0-A32A-DEFFC3BCFE5F}" type="presParOf" srcId="{92654547-E6AF-4C21-813C-FC394A15A681}" destId="{F7AE4263-220C-4194-B4E9-8B096817D988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0A4AD9-9384-455C-AF51-202B08254D55}">
      <dsp:nvSpPr>
        <dsp:cNvPr id="0" name=""/>
        <dsp:cNvSpPr/>
      </dsp:nvSpPr>
      <dsp:spPr>
        <a:xfrm>
          <a:off x="596" y="31107"/>
          <a:ext cx="2324742" cy="1394845"/>
        </a:xfrm>
        <a:prstGeom prst="rect">
          <a:avLst/>
        </a:prstGeom>
        <a:noFill/>
        <a:ln w="15875" cap="flat" cmpd="sng" algn="ctr">
          <a:solidFill>
            <a:schemeClr val="accent1"/>
          </a:solidFill>
          <a:prstDash val="lg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b="1" kern="1200" dirty="0" smtClean="0">
            <a:solidFill>
              <a:schemeClr val="tx1"/>
            </a:solidFill>
          </a:endParaRP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solidFill>
                <a:schemeClr val="tx1"/>
              </a:solidFill>
            </a:rPr>
            <a:t>Tkinter Module: </a:t>
          </a:r>
          <a:endParaRPr lang="en-US" sz="1600" kern="1200" dirty="0" smtClean="0">
            <a:solidFill>
              <a:schemeClr val="tx1"/>
            </a:solidFill>
          </a:endParaRP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chemeClr val="tx1"/>
              </a:solidFill>
            </a:rPr>
            <a:t>1.) Message Box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chemeClr val="tx1"/>
              </a:solidFill>
            </a:rPr>
            <a:t>2.)TTK with tkinter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chemeClr val="tx1"/>
              </a:solidFill>
            </a:rPr>
            <a:t>3.)Combobox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 dirty="0" smtClean="0">
            <a:solidFill>
              <a:schemeClr val="tx1"/>
            </a:solidFill>
          </a:endParaRPr>
        </a:p>
      </dsp:txBody>
      <dsp:txXfrm>
        <a:off x="596" y="31107"/>
        <a:ext cx="2324742" cy="1394845"/>
      </dsp:txXfrm>
    </dsp:sp>
    <dsp:sp modelId="{7A5B3E65-9777-4EF6-A5E1-C35B895D487A}">
      <dsp:nvSpPr>
        <dsp:cNvPr id="0" name=""/>
        <dsp:cNvSpPr/>
      </dsp:nvSpPr>
      <dsp:spPr>
        <a:xfrm>
          <a:off x="2557812" y="31107"/>
          <a:ext cx="2324742" cy="1394845"/>
        </a:xfrm>
        <a:prstGeom prst="rect">
          <a:avLst/>
        </a:prstGeom>
        <a:noFill/>
        <a:ln w="15875" cap="flat" cmpd="sng" algn="ctr">
          <a:solidFill>
            <a:schemeClr val="accent1"/>
          </a:solidFill>
          <a:prstDash val="lg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solidFill>
                <a:schemeClr val="tx1"/>
              </a:solidFill>
            </a:rPr>
            <a:t>Re Module: </a:t>
          </a:r>
          <a:r>
            <a:rPr lang="en-US" sz="1600" kern="1200" dirty="0">
              <a:solidFill>
                <a:schemeClr val="tx1"/>
              </a:solidFill>
            </a:rPr>
            <a:t/>
          </a:r>
          <a:br>
            <a:rPr lang="en-US" sz="1600" kern="1200" dirty="0">
              <a:solidFill>
                <a:schemeClr val="tx1"/>
              </a:solidFill>
            </a:rPr>
          </a:br>
          <a:r>
            <a:rPr lang="en-US" sz="1600" kern="1200" dirty="0" smtClean="0">
              <a:solidFill>
                <a:schemeClr val="tx1"/>
              </a:solidFill>
            </a:rPr>
            <a:t>Regular expressions for checking phone number and email</a:t>
          </a:r>
          <a:endParaRPr lang="en-US" sz="1600" kern="1200" dirty="0">
            <a:solidFill>
              <a:schemeClr val="tx1"/>
            </a:solidFill>
          </a:endParaRPr>
        </a:p>
      </dsp:txBody>
      <dsp:txXfrm>
        <a:off x="2557812" y="31107"/>
        <a:ext cx="2324742" cy="1394845"/>
      </dsp:txXfrm>
    </dsp:sp>
    <dsp:sp modelId="{98736366-53F9-49EF-9094-E77CAF66F377}">
      <dsp:nvSpPr>
        <dsp:cNvPr id="0" name=""/>
        <dsp:cNvSpPr/>
      </dsp:nvSpPr>
      <dsp:spPr>
        <a:xfrm>
          <a:off x="596" y="1658427"/>
          <a:ext cx="2324742" cy="1394845"/>
        </a:xfrm>
        <a:prstGeom prst="rect">
          <a:avLst/>
        </a:prstGeom>
        <a:noFill/>
        <a:ln w="15875" cap="flat" cmpd="sng" algn="ctr">
          <a:solidFill>
            <a:schemeClr val="accent1"/>
          </a:solidFill>
          <a:prstDash val="lg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solidFill>
                <a:schemeClr val="tx1"/>
              </a:solidFill>
            </a:rPr>
            <a:t>MySQLdb Module: </a:t>
          </a:r>
          <a:r>
            <a:rPr lang="en-US" sz="1600" kern="1200" dirty="0">
              <a:solidFill>
                <a:schemeClr val="tx1"/>
              </a:solidFill>
            </a:rPr>
            <a:t/>
          </a:r>
          <a:br>
            <a:rPr lang="en-US" sz="1600" kern="1200" dirty="0">
              <a:solidFill>
                <a:schemeClr val="tx1"/>
              </a:solidFill>
            </a:rPr>
          </a:br>
          <a:r>
            <a:rPr lang="en-US" sz="1600" kern="1200" dirty="0" smtClean="0">
              <a:solidFill>
                <a:schemeClr val="tx1"/>
              </a:solidFill>
            </a:rPr>
            <a:t>Database Connectivity and Query Handling</a:t>
          </a:r>
          <a:endParaRPr lang="en-US" sz="1600" kern="1200" dirty="0">
            <a:solidFill>
              <a:schemeClr val="tx1"/>
            </a:solidFill>
          </a:endParaRPr>
        </a:p>
      </dsp:txBody>
      <dsp:txXfrm>
        <a:off x="596" y="1658427"/>
        <a:ext cx="2324742" cy="1394845"/>
      </dsp:txXfrm>
    </dsp:sp>
    <dsp:sp modelId="{E111D404-B88B-44E6-839A-F40E9BF97271}">
      <dsp:nvSpPr>
        <dsp:cNvPr id="0" name=""/>
        <dsp:cNvSpPr/>
      </dsp:nvSpPr>
      <dsp:spPr>
        <a:xfrm>
          <a:off x="2557812" y="1658427"/>
          <a:ext cx="2324742" cy="1394845"/>
        </a:xfrm>
        <a:prstGeom prst="rect">
          <a:avLst/>
        </a:prstGeom>
        <a:noFill/>
        <a:ln w="15875" cap="flat" cmpd="sng" algn="ctr">
          <a:solidFill>
            <a:schemeClr val="accent1"/>
          </a:solidFill>
          <a:prstDash val="lg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solidFill>
                <a:schemeClr val="tx1"/>
              </a:solidFill>
            </a:rPr>
            <a:t>datetime Module: </a:t>
          </a:r>
          <a:r>
            <a:rPr lang="en-US" sz="1600" kern="1200" dirty="0">
              <a:solidFill>
                <a:schemeClr val="tx1"/>
              </a:solidFill>
            </a:rPr>
            <a:t/>
          </a:r>
          <a:br>
            <a:rPr lang="en-US" sz="1600" kern="1200" dirty="0">
              <a:solidFill>
                <a:schemeClr val="tx1"/>
              </a:solidFill>
            </a:rPr>
          </a:br>
          <a:r>
            <a:rPr lang="en-US" sz="1600" kern="1200" dirty="0" smtClean="0">
              <a:solidFill>
                <a:schemeClr val="tx1"/>
              </a:solidFill>
            </a:rPr>
            <a:t>To show the room booking date by a customer, also printed on bill</a:t>
          </a:r>
          <a:endParaRPr lang="en-US" sz="1600" kern="1200" dirty="0">
            <a:solidFill>
              <a:schemeClr val="tx1"/>
            </a:solidFill>
          </a:endParaRPr>
        </a:p>
      </dsp:txBody>
      <dsp:txXfrm>
        <a:off x="2557812" y="1658427"/>
        <a:ext cx="2324742" cy="1394845"/>
      </dsp:txXfrm>
    </dsp:sp>
    <dsp:sp modelId="{8298FD8A-4BE2-4FB3-B18E-E031C2BD42AC}">
      <dsp:nvSpPr>
        <dsp:cNvPr id="0" name=""/>
        <dsp:cNvSpPr/>
      </dsp:nvSpPr>
      <dsp:spPr>
        <a:xfrm>
          <a:off x="596" y="3285746"/>
          <a:ext cx="2324742" cy="1394845"/>
        </a:xfrm>
        <a:prstGeom prst="rect">
          <a:avLst/>
        </a:prstGeom>
        <a:noFill/>
        <a:ln w="15875" cap="flat" cmpd="sng" algn="ctr">
          <a:solidFill>
            <a:schemeClr val="accent1"/>
          </a:solidFill>
          <a:prstDash val="lg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solidFill>
                <a:schemeClr val="tx1"/>
              </a:solidFill>
            </a:rPr>
            <a:t>PIL Module</a:t>
          </a:r>
          <a:br>
            <a:rPr lang="en-US" sz="1600" b="1" kern="1200" dirty="0" smtClean="0">
              <a:solidFill>
                <a:schemeClr val="tx1"/>
              </a:solidFill>
            </a:rPr>
          </a:br>
          <a:r>
            <a:rPr lang="en-US" sz="1600" kern="1200" dirty="0" smtClean="0">
              <a:solidFill>
                <a:schemeClr val="tx1"/>
              </a:solidFill>
            </a:rPr>
            <a:t>To display images</a:t>
          </a:r>
          <a:endParaRPr lang="en-US" sz="1600" kern="1200" dirty="0">
            <a:solidFill>
              <a:schemeClr val="tx1"/>
            </a:solidFill>
          </a:endParaRPr>
        </a:p>
      </dsp:txBody>
      <dsp:txXfrm>
        <a:off x="596" y="3285746"/>
        <a:ext cx="2324742" cy="1394845"/>
      </dsp:txXfrm>
    </dsp:sp>
    <dsp:sp modelId="{F7AE4263-220C-4194-B4E9-8B096817D988}">
      <dsp:nvSpPr>
        <dsp:cNvPr id="0" name=""/>
        <dsp:cNvSpPr/>
      </dsp:nvSpPr>
      <dsp:spPr>
        <a:xfrm>
          <a:off x="2557812" y="3285746"/>
          <a:ext cx="2324742" cy="1394845"/>
        </a:xfrm>
        <a:prstGeom prst="rect">
          <a:avLst/>
        </a:prstGeom>
        <a:noFill/>
        <a:ln w="15875" cap="flat" cmpd="sng" algn="ctr">
          <a:solidFill>
            <a:schemeClr val="accent1"/>
          </a:solidFill>
          <a:prstDash val="lg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err="1" smtClean="0">
              <a:solidFill>
                <a:schemeClr val="tx1"/>
              </a:solidFill>
            </a:rPr>
            <a:t>Os</a:t>
          </a:r>
          <a:r>
            <a:rPr lang="en-US" sz="1600" b="1" kern="1200" dirty="0" smtClean="0">
              <a:solidFill>
                <a:schemeClr val="tx1"/>
              </a:solidFill>
            </a:rPr>
            <a:t> Module </a:t>
          </a:r>
          <a:r>
            <a:rPr lang="en-US" sz="1600" kern="1200" dirty="0">
              <a:solidFill>
                <a:schemeClr val="tx1"/>
              </a:solidFill>
            </a:rPr>
            <a:t/>
          </a:r>
          <a:br>
            <a:rPr lang="en-US" sz="1600" kern="1200" dirty="0">
              <a:solidFill>
                <a:schemeClr val="tx1"/>
              </a:solidFill>
            </a:rPr>
          </a:br>
          <a:r>
            <a:rPr lang="en-US" sz="1600" kern="1200" dirty="0" smtClean="0">
              <a:solidFill>
                <a:schemeClr val="tx1"/>
              </a:solidFill>
            </a:rPr>
            <a:t>To create txt files for bills</a:t>
          </a:r>
          <a:endParaRPr lang="en-US" sz="1600" kern="1200" dirty="0">
            <a:solidFill>
              <a:schemeClr val="tx1"/>
            </a:solidFill>
          </a:endParaRPr>
        </a:p>
      </dsp:txBody>
      <dsp:txXfrm>
        <a:off x="2557812" y="3285746"/>
        <a:ext cx="2324742" cy="13948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E8FA38E-9F41-1A45-879F-0B93BA5093C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016A96-BC72-0640-9AEE-870574F3880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0B091C-A27C-3C4B-82F1-DDBD9A02829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01FC8B-EC93-C64D-BBD2-37E30DAF45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8117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55F854-E2CE-6F4E-A0CF-CB175674CF4C}" type="datetimeFigureOut">
              <a:rPr lang="en-US" smtClean="0"/>
              <a:t>4/28/2021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D111EE-B1CE-3F40-8B0E-AB6A92B8545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84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9CF3A1-9863-43A3-B39B-8E6FEFD6E20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7602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CAC06A-4905-4B1A-83C1-3B011A8CF04B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3106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4/28/2021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8669" y="854538"/>
            <a:ext cx="4567608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5400" spc="-5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61440" y="4429842"/>
            <a:ext cx="4567608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600" cap="all" spc="200" baseline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subtitle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C28A7DB8-FEA5-5A4A-85DF-FA1ADFB3EFC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33721" y="-19458"/>
            <a:ext cx="7261837" cy="6877457"/>
          </a:xfrm>
          <a:custGeom>
            <a:avLst/>
            <a:gdLst>
              <a:gd name="connsiteX0" fmla="*/ 3426278 w 8464509"/>
              <a:gd name="connsiteY0" fmla="*/ 0 h 6858000"/>
              <a:gd name="connsiteX1" fmla="*/ 3440072 w 8464509"/>
              <a:gd name="connsiteY1" fmla="*/ 37000 h 6858000"/>
              <a:gd name="connsiteX2" fmla="*/ 3440072 w 8464509"/>
              <a:gd name="connsiteY2" fmla="*/ 0 h 6858000"/>
              <a:gd name="connsiteX3" fmla="*/ 8464509 w 8464509"/>
              <a:gd name="connsiteY3" fmla="*/ 0 h 6858000"/>
              <a:gd name="connsiteX4" fmla="*/ 8464509 w 8464509"/>
              <a:gd name="connsiteY4" fmla="*/ 6858000 h 6858000"/>
              <a:gd name="connsiteX5" fmla="*/ 3440072 w 8464509"/>
              <a:gd name="connsiteY5" fmla="*/ 6858000 h 6858000"/>
              <a:gd name="connsiteX6" fmla="*/ 3440072 w 8464509"/>
              <a:gd name="connsiteY6" fmla="*/ 6839148 h 6858000"/>
              <a:gd name="connsiteX7" fmla="*/ 0 w 8464509"/>
              <a:gd name="connsiteY7" fmla="*/ 6858000 h 6858000"/>
              <a:gd name="connsiteX0" fmla="*/ 3426278 w 8464509"/>
              <a:gd name="connsiteY0" fmla="*/ 0 h 6858000"/>
              <a:gd name="connsiteX1" fmla="*/ 3440072 w 8464509"/>
              <a:gd name="connsiteY1" fmla="*/ 37000 h 6858000"/>
              <a:gd name="connsiteX2" fmla="*/ 3440072 w 8464509"/>
              <a:gd name="connsiteY2" fmla="*/ 0 h 6858000"/>
              <a:gd name="connsiteX3" fmla="*/ 8464509 w 8464509"/>
              <a:gd name="connsiteY3" fmla="*/ 0 h 6858000"/>
              <a:gd name="connsiteX4" fmla="*/ 8464509 w 8464509"/>
              <a:gd name="connsiteY4" fmla="*/ 6858000 h 6858000"/>
              <a:gd name="connsiteX5" fmla="*/ 3440072 w 8464509"/>
              <a:gd name="connsiteY5" fmla="*/ 6858000 h 6858000"/>
              <a:gd name="connsiteX6" fmla="*/ 0 w 8464509"/>
              <a:gd name="connsiteY6" fmla="*/ 6858000 h 6858000"/>
              <a:gd name="connsiteX7" fmla="*/ 3426278 w 8464509"/>
              <a:gd name="connsiteY7" fmla="*/ 0 h 6858000"/>
              <a:gd name="connsiteX0" fmla="*/ 3426278 w 8464509"/>
              <a:gd name="connsiteY0" fmla="*/ 0 h 6858000"/>
              <a:gd name="connsiteX1" fmla="*/ 3440072 w 8464509"/>
              <a:gd name="connsiteY1" fmla="*/ 37000 h 6858000"/>
              <a:gd name="connsiteX2" fmla="*/ 3440072 w 8464509"/>
              <a:gd name="connsiteY2" fmla="*/ 0 h 6858000"/>
              <a:gd name="connsiteX3" fmla="*/ 8464509 w 8464509"/>
              <a:gd name="connsiteY3" fmla="*/ 0 h 6858000"/>
              <a:gd name="connsiteX4" fmla="*/ 8464509 w 8464509"/>
              <a:gd name="connsiteY4" fmla="*/ 6858000 h 6858000"/>
              <a:gd name="connsiteX5" fmla="*/ 0 w 8464509"/>
              <a:gd name="connsiteY5" fmla="*/ 6858000 h 6858000"/>
              <a:gd name="connsiteX6" fmla="*/ 3426278 w 8464509"/>
              <a:gd name="connsiteY6" fmla="*/ 0 h 6858000"/>
              <a:gd name="connsiteX0" fmla="*/ 3993491 w 8464509"/>
              <a:gd name="connsiteY0" fmla="*/ 19455 h 6858000"/>
              <a:gd name="connsiteX1" fmla="*/ 3440072 w 8464509"/>
              <a:gd name="connsiteY1" fmla="*/ 37000 h 6858000"/>
              <a:gd name="connsiteX2" fmla="*/ 3440072 w 8464509"/>
              <a:gd name="connsiteY2" fmla="*/ 0 h 6858000"/>
              <a:gd name="connsiteX3" fmla="*/ 8464509 w 8464509"/>
              <a:gd name="connsiteY3" fmla="*/ 0 h 6858000"/>
              <a:gd name="connsiteX4" fmla="*/ 8464509 w 8464509"/>
              <a:gd name="connsiteY4" fmla="*/ 6858000 h 6858000"/>
              <a:gd name="connsiteX5" fmla="*/ 0 w 8464509"/>
              <a:gd name="connsiteY5" fmla="*/ 6858000 h 6858000"/>
              <a:gd name="connsiteX6" fmla="*/ 3993491 w 8464509"/>
              <a:gd name="connsiteY6" fmla="*/ 19455 h 6858000"/>
              <a:gd name="connsiteX0" fmla="*/ 3993491 w 8464509"/>
              <a:gd name="connsiteY0" fmla="*/ 19455 h 6858000"/>
              <a:gd name="connsiteX1" fmla="*/ 3440072 w 8464509"/>
              <a:gd name="connsiteY1" fmla="*/ 37000 h 6858000"/>
              <a:gd name="connsiteX2" fmla="*/ 8464509 w 8464509"/>
              <a:gd name="connsiteY2" fmla="*/ 0 h 6858000"/>
              <a:gd name="connsiteX3" fmla="*/ 8464509 w 8464509"/>
              <a:gd name="connsiteY3" fmla="*/ 6858000 h 6858000"/>
              <a:gd name="connsiteX4" fmla="*/ 0 w 8464509"/>
              <a:gd name="connsiteY4" fmla="*/ 6858000 h 6858000"/>
              <a:gd name="connsiteX5" fmla="*/ 3993491 w 8464509"/>
              <a:gd name="connsiteY5" fmla="*/ 19455 h 6858000"/>
              <a:gd name="connsiteX0" fmla="*/ 3993491 w 8464509"/>
              <a:gd name="connsiteY0" fmla="*/ 19455 h 6858000"/>
              <a:gd name="connsiteX1" fmla="*/ 8464509 w 8464509"/>
              <a:gd name="connsiteY1" fmla="*/ 0 h 6858000"/>
              <a:gd name="connsiteX2" fmla="*/ 8464509 w 8464509"/>
              <a:gd name="connsiteY2" fmla="*/ 6858000 h 6858000"/>
              <a:gd name="connsiteX3" fmla="*/ 0 w 8464509"/>
              <a:gd name="connsiteY3" fmla="*/ 6858000 h 6858000"/>
              <a:gd name="connsiteX4" fmla="*/ 3993491 w 8464509"/>
              <a:gd name="connsiteY4" fmla="*/ 19455 h 6858000"/>
              <a:gd name="connsiteX0" fmla="*/ 4061557 w 8464509"/>
              <a:gd name="connsiteY0" fmla="*/ 0 h 6858001"/>
              <a:gd name="connsiteX1" fmla="*/ 8464509 w 8464509"/>
              <a:gd name="connsiteY1" fmla="*/ 1 h 6858001"/>
              <a:gd name="connsiteX2" fmla="*/ 8464509 w 8464509"/>
              <a:gd name="connsiteY2" fmla="*/ 6858001 h 6858001"/>
              <a:gd name="connsiteX3" fmla="*/ 0 w 8464509"/>
              <a:gd name="connsiteY3" fmla="*/ 6858001 h 6858001"/>
              <a:gd name="connsiteX4" fmla="*/ 4061557 w 8464509"/>
              <a:gd name="connsiteY4" fmla="*/ 0 h 6858001"/>
              <a:gd name="connsiteX0" fmla="*/ 5059852 w 8464509"/>
              <a:gd name="connsiteY0" fmla="*/ 19454 h 6858000"/>
              <a:gd name="connsiteX1" fmla="*/ 8464509 w 8464509"/>
              <a:gd name="connsiteY1" fmla="*/ 0 h 6858000"/>
              <a:gd name="connsiteX2" fmla="*/ 8464509 w 8464509"/>
              <a:gd name="connsiteY2" fmla="*/ 6858000 h 6858000"/>
              <a:gd name="connsiteX3" fmla="*/ 0 w 8464509"/>
              <a:gd name="connsiteY3" fmla="*/ 6858000 h 6858000"/>
              <a:gd name="connsiteX4" fmla="*/ 5059852 w 8464509"/>
              <a:gd name="connsiteY4" fmla="*/ 19454 h 6858000"/>
              <a:gd name="connsiteX0" fmla="*/ 4061557 w 8464509"/>
              <a:gd name="connsiteY0" fmla="*/ 0 h 6877457"/>
              <a:gd name="connsiteX1" fmla="*/ 8464509 w 8464509"/>
              <a:gd name="connsiteY1" fmla="*/ 19457 h 6877457"/>
              <a:gd name="connsiteX2" fmla="*/ 8464509 w 8464509"/>
              <a:gd name="connsiteY2" fmla="*/ 6877457 h 6877457"/>
              <a:gd name="connsiteX3" fmla="*/ 0 w 8464509"/>
              <a:gd name="connsiteY3" fmla="*/ 6877457 h 6877457"/>
              <a:gd name="connsiteX4" fmla="*/ 4061557 w 8464509"/>
              <a:gd name="connsiteY4" fmla="*/ 0 h 6877457"/>
              <a:gd name="connsiteX0" fmla="*/ 4040810 w 8464509"/>
              <a:gd name="connsiteY0" fmla="*/ 0 h 6877457"/>
              <a:gd name="connsiteX1" fmla="*/ 8464509 w 8464509"/>
              <a:gd name="connsiteY1" fmla="*/ 19457 h 6877457"/>
              <a:gd name="connsiteX2" fmla="*/ 8464509 w 8464509"/>
              <a:gd name="connsiteY2" fmla="*/ 6877457 h 6877457"/>
              <a:gd name="connsiteX3" fmla="*/ 0 w 8464509"/>
              <a:gd name="connsiteY3" fmla="*/ 6877457 h 6877457"/>
              <a:gd name="connsiteX4" fmla="*/ 4040810 w 8464509"/>
              <a:gd name="connsiteY4" fmla="*/ 0 h 6877457"/>
              <a:gd name="connsiteX0" fmla="*/ 4040810 w 8464509"/>
              <a:gd name="connsiteY0" fmla="*/ 0 h 6877457"/>
              <a:gd name="connsiteX1" fmla="*/ 8464509 w 8464509"/>
              <a:gd name="connsiteY1" fmla="*/ 143986 h 6877457"/>
              <a:gd name="connsiteX2" fmla="*/ 8464509 w 8464509"/>
              <a:gd name="connsiteY2" fmla="*/ 6877457 h 6877457"/>
              <a:gd name="connsiteX3" fmla="*/ 0 w 8464509"/>
              <a:gd name="connsiteY3" fmla="*/ 6877457 h 6877457"/>
              <a:gd name="connsiteX4" fmla="*/ 4040810 w 8464509"/>
              <a:gd name="connsiteY4" fmla="*/ 0 h 6877457"/>
              <a:gd name="connsiteX0" fmla="*/ 4040810 w 8468658"/>
              <a:gd name="connsiteY0" fmla="*/ 0 h 6877457"/>
              <a:gd name="connsiteX1" fmla="*/ 8468658 w 8468658"/>
              <a:gd name="connsiteY1" fmla="*/ 12341 h 6877457"/>
              <a:gd name="connsiteX2" fmla="*/ 8464509 w 8468658"/>
              <a:gd name="connsiteY2" fmla="*/ 6877457 h 6877457"/>
              <a:gd name="connsiteX3" fmla="*/ 0 w 8468658"/>
              <a:gd name="connsiteY3" fmla="*/ 6877457 h 6877457"/>
              <a:gd name="connsiteX4" fmla="*/ 4040810 w 8468658"/>
              <a:gd name="connsiteY4" fmla="*/ 0 h 6877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468658" h="6877457">
                <a:moveTo>
                  <a:pt x="4040810" y="0"/>
                </a:moveTo>
                <a:lnTo>
                  <a:pt x="8468658" y="12341"/>
                </a:lnTo>
                <a:lnTo>
                  <a:pt x="8464509" y="6877457"/>
                </a:lnTo>
                <a:lnTo>
                  <a:pt x="0" y="6877457"/>
                </a:lnTo>
                <a:lnTo>
                  <a:pt x="4040810" y="0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4" name="Triangle 13">
            <a:extLst>
              <a:ext uri="{FF2B5EF4-FFF2-40B4-BE49-F238E27FC236}">
                <a16:creationId xmlns:a16="http://schemas.microsoft.com/office/drawing/2014/main" id="{6A021AF7-4044-A644-8DB8-495F263390D0}"/>
              </a:ext>
            </a:extLst>
          </p:cNvPr>
          <p:cNvSpPr/>
          <p:nvPr userDrawn="1"/>
        </p:nvSpPr>
        <p:spPr>
          <a:xfrm rot="10800000">
            <a:off x="4933721" y="267867"/>
            <a:ext cx="3031755" cy="3031755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riangle 14">
            <a:extLst>
              <a:ext uri="{FF2B5EF4-FFF2-40B4-BE49-F238E27FC236}">
                <a16:creationId xmlns:a16="http://schemas.microsoft.com/office/drawing/2014/main" id="{D2DFDB14-A8D5-F944-A91C-960A5C2F22AF}"/>
              </a:ext>
            </a:extLst>
          </p:cNvPr>
          <p:cNvSpPr/>
          <p:nvPr userDrawn="1"/>
        </p:nvSpPr>
        <p:spPr>
          <a:xfrm>
            <a:off x="-22175" y="5596959"/>
            <a:ext cx="1261040" cy="1261040"/>
          </a:xfrm>
          <a:prstGeom prst="triangle">
            <a:avLst/>
          </a:prstGeom>
          <a:pattFill prst="lgGrid">
            <a:fgClr>
              <a:schemeClr val="accent1"/>
            </a:fgClr>
            <a:bgClr>
              <a:schemeClr val="tx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riangle 15">
            <a:extLst>
              <a:ext uri="{FF2B5EF4-FFF2-40B4-BE49-F238E27FC236}">
                <a16:creationId xmlns:a16="http://schemas.microsoft.com/office/drawing/2014/main" id="{B7735FBC-8FBF-9947-B380-14D44D2206B1}"/>
              </a:ext>
            </a:extLst>
          </p:cNvPr>
          <p:cNvSpPr/>
          <p:nvPr userDrawn="1"/>
        </p:nvSpPr>
        <p:spPr>
          <a:xfrm rot="10800000">
            <a:off x="184302" y="236698"/>
            <a:ext cx="519337" cy="519337"/>
          </a:xfrm>
          <a:prstGeom prst="triangle">
            <a:avLst/>
          </a:prstGeom>
          <a:pattFill prst="dkVert">
            <a:fgClr>
              <a:schemeClr val="accent1"/>
            </a:fgClr>
            <a:bgClr>
              <a:schemeClr val="tx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riangle 16">
            <a:extLst>
              <a:ext uri="{FF2B5EF4-FFF2-40B4-BE49-F238E27FC236}">
                <a16:creationId xmlns:a16="http://schemas.microsoft.com/office/drawing/2014/main" id="{17B7C303-8734-B141-AF0D-2945DA349FBD}"/>
              </a:ext>
            </a:extLst>
          </p:cNvPr>
          <p:cNvSpPr/>
          <p:nvPr userDrawn="1"/>
        </p:nvSpPr>
        <p:spPr>
          <a:xfrm>
            <a:off x="4414384" y="5795386"/>
            <a:ext cx="519337" cy="519337"/>
          </a:xfrm>
          <a:prstGeom prst="triangle">
            <a:avLst/>
          </a:prstGeom>
          <a:pattFill prst="wdUpDiag">
            <a:fgClr>
              <a:schemeClr val="accent1"/>
            </a:fgClr>
            <a:bgClr>
              <a:schemeClr val="tx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riangle 17">
            <a:extLst>
              <a:ext uri="{FF2B5EF4-FFF2-40B4-BE49-F238E27FC236}">
                <a16:creationId xmlns:a16="http://schemas.microsoft.com/office/drawing/2014/main" id="{67914AE0-93F2-8346-B885-5734D2B694B2}"/>
              </a:ext>
            </a:extLst>
          </p:cNvPr>
          <p:cNvSpPr/>
          <p:nvPr userDrawn="1"/>
        </p:nvSpPr>
        <p:spPr>
          <a:xfrm rot="5400000">
            <a:off x="-48606" y="3035784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1667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4/28/2021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872A5F6-5449-2840-B48F-2AA85FE272A3}"/>
              </a:ext>
            </a:extLst>
          </p:cNvPr>
          <p:cNvSpPr/>
          <p:nvPr userDrawn="1"/>
        </p:nvSpPr>
        <p:spPr>
          <a:xfrm>
            <a:off x="0" y="0"/>
            <a:ext cx="350259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riangle 5">
            <a:extLst>
              <a:ext uri="{FF2B5EF4-FFF2-40B4-BE49-F238E27FC236}">
                <a16:creationId xmlns:a16="http://schemas.microsoft.com/office/drawing/2014/main" id="{2B3A8339-6DA4-E549-AEA2-9512C53F064F}"/>
              </a:ext>
            </a:extLst>
          </p:cNvPr>
          <p:cNvSpPr/>
          <p:nvPr userDrawn="1"/>
        </p:nvSpPr>
        <p:spPr>
          <a:xfrm>
            <a:off x="3591475" y="5273069"/>
            <a:ext cx="1486666" cy="1486666"/>
          </a:xfrm>
          <a:prstGeom prst="triangle">
            <a:avLst/>
          </a:prstGeom>
          <a:pattFill prst="lgGrid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riangle 6">
            <a:extLst>
              <a:ext uri="{FF2B5EF4-FFF2-40B4-BE49-F238E27FC236}">
                <a16:creationId xmlns:a16="http://schemas.microsoft.com/office/drawing/2014/main" id="{752EA775-82B0-BA48-8CA2-7A09D72EC958}"/>
              </a:ext>
            </a:extLst>
          </p:cNvPr>
          <p:cNvSpPr/>
          <p:nvPr userDrawn="1"/>
        </p:nvSpPr>
        <p:spPr>
          <a:xfrm>
            <a:off x="76559" y="597553"/>
            <a:ext cx="562863" cy="562863"/>
          </a:xfrm>
          <a:prstGeom prst="triangle">
            <a:avLst/>
          </a:prstGeom>
          <a:pattFill prst="ltVert">
            <a:fgClr>
              <a:schemeClr val="accent1"/>
            </a:fgClr>
            <a:bgClr>
              <a:schemeClr val="tx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riangle 7">
            <a:extLst>
              <a:ext uri="{FF2B5EF4-FFF2-40B4-BE49-F238E27FC236}">
                <a16:creationId xmlns:a16="http://schemas.microsoft.com/office/drawing/2014/main" id="{2C6B50B5-10C1-4A40-9531-4F8DC16892F8}"/>
              </a:ext>
            </a:extLst>
          </p:cNvPr>
          <p:cNvSpPr/>
          <p:nvPr userDrawn="1"/>
        </p:nvSpPr>
        <p:spPr>
          <a:xfrm>
            <a:off x="357990" y="3814571"/>
            <a:ext cx="2960808" cy="2960808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CAF18EC0-3F9F-6449-A2B2-A792B70BEA6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 flipH="1">
            <a:off x="444819" y="597553"/>
            <a:ext cx="6063915" cy="6063915"/>
          </a:xfrm>
          <a:custGeom>
            <a:avLst/>
            <a:gdLst>
              <a:gd name="connsiteX0" fmla="*/ 0 w 6063915"/>
              <a:gd name="connsiteY0" fmla="*/ 0 h 6063915"/>
              <a:gd name="connsiteX1" fmla="*/ 6063915 w 6063915"/>
              <a:gd name="connsiteY1" fmla="*/ 0 h 6063915"/>
              <a:gd name="connsiteX2" fmla="*/ 3031957 w 6063915"/>
              <a:gd name="connsiteY2" fmla="*/ 6063915 h 6063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63915" h="6063915">
                <a:moveTo>
                  <a:pt x="0" y="0"/>
                </a:moveTo>
                <a:lnTo>
                  <a:pt x="6063915" y="0"/>
                </a:lnTo>
                <a:lnTo>
                  <a:pt x="3031957" y="6063915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68357860-E91C-1745-A5D1-921689BF47A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76994" y="1535397"/>
            <a:ext cx="4845068" cy="1858617"/>
          </a:xfrm>
        </p:spPr>
        <p:txBody>
          <a:bodyPr anchor="b">
            <a:normAutofit/>
          </a:bodyPr>
          <a:lstStyle>
            <a:lvl1pPr algn="l">
              <a:defRPr sz="4800" i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094A3FA1-7F3F-2D41-ABE1-512FA9FC48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6996" y="3401899"/>
            <a:ext cx="4845066" cy="2107095"/>
          </a:xfrm>
        </p:spPr>
        <p:txBody>
          <a:bodyPr/>
          <a:lstStyle>
            <a:lvl1pPr marL="182880" indent="-182880" algn="l">
              <a:buClr>
                <a:srgbClr val="C5AE76"/>
              </a:buClr>
              <a:buFont typeface="Arial" panose="020B0604020202020204" pitchFamily="34" charset="0"/>
              <a:buChar char="•"/>
              <a:defRPr>
                <a:latin typeface="+mj-lt"/>
              </a:defRPr>
            </a:lvl1pPr>
            <a:lvl2pPr marL="384048" indent="-182880" algn="l">
              <a:buClr>
                <a:srgbClr val="C5AE76"/>
              </a:buClr>
              <a:buFont typeface="Arial" panose="020B0604020202020204" pitchFamily="34" charset="0"/>
              <a:buChar char="•"/>
              <a:defRPr>
                <a:latin typeface="+mj-lt"/>
              </a:defRPr>
            </a:lvl2pPr>
            <a:lvl3pPr marL="566928" indent="-182880" algn="l">
              <a:buClr>
                <a:srgbClr val="C5AE76"/>
              </a:buClr>
              <a:buFont typeface="Arial" panose="020B0604020202020204" pitchFamily="34" charset="0"/>
              <a:buChar char="•"/>
              <a:defRPr>
                <a:latin typeface="+mj-lt"/>
              </a:defRPr>
            </a:lvl3pPr>
            <a:lvl4pPr marL="749808" indent="-182880" algn="l">
              <a:buClr>
                <a:srgbClr val="C5AE76"/>
              </a:buClr>
              <a:buFont typeface="Arial" panose="020B0604020202020204" pitchFamily="34" charset="0"/>
              <a:buChar char="•"/>
              <a:defRPr>
                <a:latin typeface="+mj-lt"/>
              </a:defRPr>
            </a:lvl4pPr>
            <a:lvl5pPr marL="932688" indent="-182880" algn="l">
              <a:buClr>
                <a:srgbClr val="C5AE76"/>
              </a:buClr>
              <a:buFont typeface="Arial" panose="020B0604020202020204" pitchFamily="34" charset="0"/>
              <a:buChar char="•"/>
              <a:defRPr>
                <a:latin typeface="+mj-lt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985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arrow 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4/28/2021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B4D4881A-F72E-2D4F-BC41-5D2839D87000}"/>
              </a:ext>
            </a:extLst>
          </p:cNvPr>
          <p:cNvSpPr/>
          <p:nvPr userDrawn="1"/>
        </p:nvSpPr>
        <p:spPr>
          <a:xfrm>
            <a:off x="4997302" y="0"/>
            <a:ext cx="7194698" cy="6879265"/>
          </a:xfrm>
          <a:custGeom>
            <a:avLst/>
            <a:gdLst>
              <a:gd name="connsiteX0" fmla="*/ 0 w 5004391"/>
              <a:gd name="connsiteY0" fmla="*/ 0 h 6858000"/>
              <a:gd name="connsiteX1" fmla="*/ 5004391 w 5004391"/>
              <a:gd name="connsiteY1" fmla="*/ 0 h 6858000"/>
              <a:gd name="connsiteX2" fmla="*/ 5004391 w 5004391"/>
              <a:gd name="connsiteY2" fmla="*/ 6858000 h 6858000"/>
              <a:gd name="connsiteX3" fmla="*/ 0 w 5004391"/>
              <a:gd name="connsiteY3" fmla="*/ 6858000 h 6858000"/>
              <a:gd name="connsiteX4" fmla="*/ 0 w 5004391"/>
              <a:gd name="connsiteY4" fmla="*/ 0 h 6858000"/>
              <a:gd name="connsiteX0" fmla="*/ 1424763 w 5004391"/>
              <a:gd name="connsiteY0" fmla="*/ 0 h 6858000"/>
              <a:gd name="connsiteX1" fmla="*/ 5004391 w 5004391"/>
              <a:gd name="connsiteY1" fmla="*/ 0 h 6858000"/>
              <a:gd name="connsiteX2" fmla="*/ 5004391 w 5004391"/>
              <a:gd name="connsiteY2" fmla="*/ 6858000 h 6858000"/>
              <a:gd name="connsiteX3" fmla="*/ 0 w 5004391"/>
              <a:gd name="connsiteY3" fmla="*/ 6858000 h 6858000"/>
              <a:gd name="connsiteX4" fmla="*/ 1424763 w 5004391"/>
              <a:gd name="connsiteY4" fmla="*/ 0 h 6858000"/>
              <a:gd name="connsiteX0" fmla="*/ 1275907 w 5004391"/>
              <a:gd name="connsiteY0" fmla="*/ 21265 h 6858000"/>
              <a:gd name="connsiteX1" fmla="*/ 5004391 w 5004391"/>
              <a:gd name="connsiteY1" fmla="*/ 0 h 6858000"/>
              <a:gd name="connsiteX2" fmla="*/ 5004391 w 5004391"/>
              <a:gd name="connsiteY2" fmla="*/ 6858000 h 6858000"/>
              <a:gd name="connsiteX3" fmla="*/ 0 w 5004391"/>
              <a:gd name="connsiteY3" fmla="*/ 6858000 h 6858000"/>
              <a:gd name="connsiteX4" fmla="*/ 1275907 w 5004391"/>
              <a:gd name="connsiteY4" fmla="*/ 21265 h 6858000"/>
              <a:gd name="connsiteX0" fmla="*/ 3466214 w 7194698"/>
              <a:gd name="connsiteY0" fmla="*/ 21265 h 6879265"/>
              <a:gd name="connsiteX1" fmla="*/ 7194698 w 7194698"/>
              <a:gd name="connsiteY1" fmla="*/ 0 h 6879265"/>
              <a:gd name="connsiteX2" fmla="*/ 7194698 w 7194698"/>
              <a:gd name="connsiteY2" fmla="*/ 6858000 h 6879265"/>
              <a:gd name="connsiteX3" fmla="*/ 0 w 7194698"/>
              <a:gd name="connsiteY3" fmla="*/ 6879265 h 6879265"/>
              <a:gd name="connsiteX4" fmla="*/ 3466214 w 7194698"/>
              <a:gd name="connsiteY4" fmla="*/ 21265 h 6879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94698" h="6879265">
                <a:moveTo>
                  <a:pt x="3466214" y="21265"/>
                </a:moveTo>
                <a:lnTo>
                  <a:pt x="7194698" y="0"/>
                </a:lnTo>
                <a:lnTo>
                  <a:pt x="7194698" y="6858000"/>
                </a:lnTo>
                <a:lnTo>
                  <a:pt x="0" y="6879265"/>
                </a:lnTo>
                <a:lnTo>
                  <a:pt x="3466214" y="21265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riangle 5">
            <a:extLst>
              <a:ext uri="{FF2B5EF4-FFF2-40B4-BE49-F238E27FC236}">
                <a16:creationId xmlns:a16="http://schemas.microsoft.com/office/drawing/2014/main" id="{214CA4B6-21BC-234A-9FAD-E362D7F194C4}"/>
              </a:ext>
            </a:extLst>
          </p:cNvPr>
          <p:cNvSpPr/>
          <p:nvPr userDrawn="1"/>
        </p:nvSpPr>
        <p:spPr>
          <a:xfrm>
            <a:off x="2571311" y="3814571"/>
            <a:ext cx="2960808" cy="2960808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riangle 6">
            <a:extLst>
              <a:ext uri="{FF2B5EF4-FFF2-40B4-BE49-F238E27FC236}">
                <a16:creationId xmlns:a16="http://schemas.microsoft.com/office/drawing/2014/main" id="{815F04B4-E3C0-0845-8DEC-98C63E21B466}"/>
              </a:ext>
            </a:extLst>
          </p:cNvPr>
          <p:cNvSpPr/>
          <p:nvPr userDrawn="1"/>
        </p:nvSpPr>
        <p:spPr>
          <a:xfrm rot="10800000">
            <a:off x="2277396" y="3814571"/>
            <a:ext cx="1360968" cy="1360968"/>
          </a:xfrm>
          <a:prstGeom prst="triangle">
            <a:avLst/>
          </a:prstGeom>
          <a:pattFill prst="dkHorz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850A90A-EBB3-314C-9D98-A4220E2739E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 flipH="1">
            <a:off x="2569281" y="330912"/>
            <a:ext cx="6217440" cy="6217440"/>
          </a:xfrm>
          <a:custGeom>
            <a:avLst/>
            <a:gdLst>
              <a:gd name="connsiteX0" fmla="*/ 0 w 6063915"/>
              <a:gd name="connsiteY0" fmla="*/ 0 h 6063915"/>
              <a:gd name="connsiteX1" fmla="*/ 6063915 w 6063915"/>
              <a:gd name="connsiteY1" fmla="*/ 0 h 6063915"/>
              <a:gd name="connsiteX2" fmla="*/ 3031957 w 6063915"/>
              <a:gd name="connsiteY2" fmla="*/ 6063915 h 6063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63915" h="6063915">
                <a:moveTo>
                  <a:pt x="0" y="0"/>
                </a:moveTo>
                <a:lnTo>
                  <a:pt x="6063915" y="0"/>
                </a:lnTo>
                <a:lnTo>
                  <a:pt x="3031957" y="6063915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3001923-8460-C64B-A54B-3221B8A6B8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58108" y="1957888"/>
            <a:ext cx="3815484" cy="1858617"/>
          </a:xfrm>
        </p:spPr>
        <p:txBody>
          <a:bodyPr anchor="b">
            <a:normAutofit/>
          </a:bodyPr>
          <a:lstStyle>
            <a:lvl1pPr algn="ctr">
              <a:defRPr sz="4800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E64A275-2629-244A-A66F-FC140850C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58110" y="3824390"/>
            <a:ext cx="3815482" cy="2107095"/>
          </a:xfrm>
        </p:spPr>
        <p:txBody>
          <a:bodyPr/>
          <a:lstStyle>
            <a:lvl1pPr marL="182880" indent="-182880" algn="ctr">
              <a:buClr>
                <a:srgbClr val="C5AE76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+mj-lt"/>
              </a:defRPr>
            </a:lvl1pPr>
            <a:lvl2pPr marL="384048" indent="-182880" algn="ctr">
              <a:buClr>
                <a:srgbClr val="C5AE76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+mj-lt"/>
              </a:defRPr>
            </a:lvl2pPr>
            <a:lvl3pPr marL="566928" indent="-182880" algn="ctr">
              <a:buClr>
                <a:srgbClr val="C5AE76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+mj-lt"/>
              </a:defRPr>
            </a:lvl3pPr>
            <a:lvl4pPr marL="749808" indent="-182880" algn="ctr">
              <a:buClr>
                <a:srgbClr val="C5AE76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+mj-lt"/>
              </a:defRPr>
            </a:lvl4pPr>
            <a:lvl5pPr marL="932688" indent="-182880" algn="ctr">
              <a:buClr>
                <a:srgbClr val="C5AE76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Triangle 11">
            <a:extLst>
              <a:ext uri="{FF2B5EF4-FFF2-40B4-BE49-F238E27FC236}">
                <a16:creationId xmlns:a16="http://schemas.microsoft.com/office/drawing/2014/main" id="{520102B5-5695-C743-B30E-C92897B48D89}"/>
              </a:ext>
            </a:extLst>
          </p:cNvPr>
          <p:cNvSpPr/>
          <p:nvPr userDrawn="1"/>
        </p:nvSpPr>
        <p:spPr>
          <a:xfrm rot="16200000">
            <a:off x="11604063" y="3162897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2201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with Narrow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4/28/2021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B0D84E6-6DEA-1D4E-92C3-A360785A027B}"/>
              </a:ext>
            </a:extLst>
          </p:cNvPr>
          <p:cNvSpPr/>
          <p:nvPr userDrawn="1"/>
        </p:nvSpPr>
        <p:spPr>
          <a:xfrm>
            <a:off x="0" y="1730829"/>
            <a:ext cx="8229600" cy="347798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riangle 5">
            <a:extLst>
              <a:ext uri="{FF2B5EF4-FFF2-40B4-BE49-F238E27FC236}">
                <a16:creationId xmlns:a16="http://schemas.microsoft.com/office/drawing/2014/main" id="{C28500E9-800B-C94A-B6F9-F73D37B2D301}"/>
              </a:ext>
            </a:extLst>
          </p:cNvPr>
          <p:cNvSpPr/>
          <p:nvPr userDrawn="1"/>
        </p:nvSpPr>
        <p:spPr>
          <a:xfrm rot="10800000">
            <a:off x="8749091" y="0"/>
            <a:ext cx="3442907" cy="3112470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riangle 6">
            <a:extLst>
              <a:ext uri="{FF2B5EF4-FFF2-40B4-BE49-F238E27FC236}">
                <a16:creationId xmlns:a16="http://schemas.microsoft.com/office/drawing/2014/main" id="{1EAD70A4-7AF0-7E4D-ABBC-34DD61D7B01E}"/>
              </a:ext>
            </a:extLst>
          </p:cNvPr>
          <p:cNvSpPr/>
          <p:nvPr userDrawn="1"/>
        </p:nvSpPr>
        <p:spPr>
          <a:xfrm rot="10800000">
            <a:off x="3727215" y="5551712"/>
            <a:ext cx="1424687" cy="1306288"/>
          </a:xfrm>
          <a:prstGeom prst="triangle">
            <a:avLst/>
          </a:prstGeom>
          <a:pattFill prst="lgGrid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9">
            <a:extLst>
              <a:ext uri="{FF2B5EF4-FFF2-40B4-BE49-F238E27FC236}">
                <a16:creationId xmlns:a16="http://schemas.microsoft.com/office/drawing/2014/main" id="{14C43A8B-650C-3B4B-9F8C-592CE9F26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25" y="2464270"/>
            <a:ext cx="5227376" cy="727700"/>
          </a:xfrm>
        </p:spPr>
        <p:txBody>
          <a:bodyPr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0345C704-9538-984E-8D14-D6AEC9A4C42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68623" y="3265903"/>
            <a:ext cx="5227377" cy="1642386"/>
          </a:xfrm>
        </p:spPr>
        <p:txBody>
          <a:bodyPr lIns="91440" rIns="91440" anchor="t">
            <a:normAutofit/>
          </a:bodyPr>
          <a:lstStyle>
            <a:lvl1pPr marL="0" indent="0">
              <a:buNone/>
              <a:defRPr sz="2000" b="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Picture Placeholder 11">
            <a:extLst>
              <a:ext uri="{FF2B5EF4-FFF2-40B4-BE49-F238E27FC236}">
                <a16:creationId xmlns:a16="http://schemas.microsoft.com/office/drawing/2014/main" id="{647B5AD0-4AD4-9843-9C08-DEF894490A9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 flipH="1">
            <a:off x="4593262" y="0"/>
            <a:ext cx="7598736" cy="6858000"/>
          </a:xfrm>
          <a:prstGeom prst="triangle">
            <a:avLst/>
          </a:prstGeom>
          <a:solidFill>
            <a:schemeClr val="accent1"/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4" name="Triangle 13">
            <a:extLst>
              <a:ext uri="{FF2B5EF4-FFF2-40B4-BE49-F238E27FC236}">
                <a16:creationId xmlns:a16="http://schemas.microsoft.com/office/drawing/2014/main" id="{8795BE2D-99B1-FE49-84B1-C41E44A8AC0B}"/>
              </a:ext>
            </a:extLst>
          </p:cNvPr>
          <p:cNvSpPr/>
          <p:nvPr userDrawn="1"/>
        </p:nvSpPr>
        <p:spPr>
          <a:xfrm rot="5400000">
            <a:off x="-48606" y="2524533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31557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with Image and Author N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34F14FD9-9995-BE48-8C0E-B1454B9F231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76012" y="0"/>
            <a:ext cx="7598735" cy="6858000"/>
          </a:xfrm>
          <a:custGeom>
            <a:avLst/>
            <a:gdLst>
              <a:gd name="connsiteX0" fmla="*/ 0 w 7598735"/>
              <a:gd name="connsiteY0" fmla="*/ 0 h 6858000"/>
              <a:gd name="connsiteX1" fmla="*/ 7598735 w 7598735"/>
              <a:gd name="connsiteY1" fmla="*/ 0 h 6858000"/>
              <a:gd name="connsiteX2" fmla="*/ 7598735 w 7598735"/>
              <a:gd name="connsiteY2" fmla="*/ 6858000 h 6858000"/>
              <a:gd name="connsiteX3" fmla="*/ 0 w 7598735"/>
              <a:gd name="connsiteY3" fmla="*/ 6858000 h 6858000"/>
              <a:gd name="connsiteX4" fmla="*/ 0 w 7598735"/>
              <a:gd name="connsiteY4" fmla="*/ 6378840 h 6858000"/>
              <a:gd name="connsiteX5" fmla="*/ 140333 w 7598735"/>
              <a:gd name="connsiteY5" fmla="*/ 6379536 h 6858000"/>
              <a:gd name="connsiteX6" fmla="*/ 3074919 w 7598735"/>
              <a:gd name="connsiteY6" fmla="*/ 489098 h 6858000"/>
              <a:gd name="connsiteX7" fmla="*/ 0 w 7598735"/>
              <a:gd name="connsiteY7" fmla="*/ 48004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98735" h="6858000">
                <a:moveTo>
                  <a:pt x="0" y="0"/>
                </a:moveTo>
                <a:lnTo>
                  <a:pt x="7598735" y="0"/>
                </a:lnTo>
                <a:lnTo>
                  <a:pt x="7598735" y="6858000"/>
                </a:lnTo>
                <a:lnTo>
                  <a:pt x="0" y="6858000"/>
                </a:lnTo>
                <a:lnTo>
                  <a:pt x="0" y="6378840"/>
                </a:lnTo>
                <a:lnTo>
                  <a:pt x="140333" y="6379536"/>
                </a:lnTo>
                <a:lnTo>
                  <a:pt x="3074919" y="489098"/>
                </a:lnTo>
                <a:lnTo>
                  <a:pt x="0" y="480044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BFAE6FFB-F37C-7040-87B6-654B2F44CE7A}"/>
              </a:ext>
            </a:extLst>
          </p:cNvPr>
          <p:cNvSpPr/>
          <p:nvPr userDrawn="1"/>
        </p:nvSpPr>
        <p:spPr>
          <a:xfrm>
            <a:off x="413825" y="463261"/>
            <a:ext cx="7347125" cy="5911703"/>
          </a:xfrm>
          <a:custGeom>
            <a:avLst/>
            <a:gdLst>
              <a:gd name="connsiteX0" fmla="*/ 125507 w 7347125"/>
              <a:gd name="connsiteY0" fmla="*/ 0 h 5911703"/>
              <a:gd name="connsiteX1" fmla="*/ 7347125 w 7347125"/>
              <a:gd name="connsiteY1" fmla="*/ 21265 h 5911703"/>
              <a:gd name="connsiteX2" fmla="*/ 4412539 w 7347125"/>
              <a:gd name="connsiteY2" fmla="*/ 5911703 h 5911703"/>
              <a:gd name="connsiteX3" fmla="*/ 1007798 w 7347125"/>
              <a:gd name="connsiteY3" fmla="*/ 5894815 h 5911703"/>
              <a:gd name="connsiteX4" fmla="*/ 1007798 w 7347125"/>
              <a:gd name="connsiteY4" fmla="*/ 5901070 h 5911703"/>
              <a:gd name="connsiteX5" fmla="*/ 0 w 7347125"/>
              <a:gd name="connsiteY5" fmla="*/ 5901070 h 5911703"/>
              <a:gd name="connsiteX6" fmla="*/ 0 w 7347125"/>
              <a:gd name="connsiteY6" fmla="*/ 10632 h 5911703"/>
              <a:gd name="connsiteX7" fmla="*/ 125507 w 7347125"/>
              <a:gd name="connsiteY7" fmla="*/ 10632 h 5911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347125" h="5911703">
                <a:moveTo>
                  <a:pt x="125507" y="0"/>
                </a:moveTo>
                <a:lnTo>
                  <a:pt x="7347125" y="21265"/>
                </a:lnTo>
                <a:lnTo>
                  <a:pt x="4412539" y="5911703"/>
                </a:lnTo>
                <a:lnTo>
                  <a:pt x="1007798" y="5894815"/>
                </a:lnTo>
                <a:lnTo>
                  <a:pt x="1007798" y="5901070"/>
                </a:lnTo>
                <a:lnTo>
                  <a:pt x="0" y="5901070"/>
                </a:lnTo>
                <a:lnTo>
                  <a:pt x="0" y="10632"/>
                </a:lnTo>
                <a:lnTo>
                  <a:pt x="125507" y="1063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4/28/2021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48AB73D1-1AA1-4E44-A7DA-8C00D8E109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41501" y="1609159"/>
            <a:ext cx="4253334" cy="3639682"/>
          </a:xfrm>
        </p:spPr>
        <p:txBody>
          <a:bodyPr anchor="t">
            <a:normAutofit/>
          </a:bodyPr>
          <a:lstStyle>
            <a:lvl1pPr algn="l">
              <a:defRPr sz="3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Quote Goes Here</a:t>
            </a:r>
          </a:p>
        </p:txBody>
      </p:sp>
      <p:sp>
        <p:nvSpPr>
          <p:cNvPr id="13" name="Triangle 12">
            <a:extLst>
              <a:ext uri="{FF2B5EF4-FFF2-40B4-BE49-F238E27FC236}">
                <a16:creationId xmlns:a16="http://schemas.microsoft.com/office/drawing/2014/main" id="{611FC0D0-E6E4-7645-B0C7-97FB2012039D}"/>
              </a:ext>
            </a:extLst>
          </p:cNvPr>
          <p:cNvSpPr/>
          <p:nvPr userDrawn="1"/>
        </p:nvSpPr>
        <p:spPr>
          <a:xfrm rot="5400000">
            <a:off x="-48606" y="1669422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9249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3F11B56-403C-AA43-BA54-5CD9A60BDDC5}"/>
              </a:ext>
            </a:extLst>
          </p:cNvPr>
          <p:cNvGrpSpPr/>
          <p:nvPr userDrawn="1"/>
        </p:nvGrpSpPr>
        <p:grpSpPr>
          <a:xfrm>
            <a:off x="0" y="-4353"/>
            <a:ext cx="6884691" cy="6862353"/>
            <a:chOff x="0" y="-4353"/>
            <a:chExt cx="6884691" cy="6862353"/>
          </a:xfrm>
        </p:grpSpPr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D8BAD61D-F455-9240-A0C6-DE4F40E47C29}"/>
                </a:ext>
              </a:extLst>
            </p:cNvPr>
            <p:cNvSpPr/>
            <p:nvPr userDrawn="1"/>
          </p:nvSpPr>
          <p:spPr>
            <a:xfrm>
              <a:off x="0" y="-4353"/>
              <a:ext cx="6884691" cy="6862353"/>
            </a:xfrm>
            <a:custGeom>
              <a:avLst/>
              <a:gdLst>
                <a:gd name="connsiteX0" fmla="*/ 0 w 6838726"/>
                <a:gd name="connsiteY0" fmla="*/ 0 h 6853468"/>
                <a:gd name="connsiteX1" fmla="*/ 6838726 w 6838726"/>
                <a:gd name="connsiteY1" fmla="*/ 20138 h 6853468"/>
                <a:gd name="connsiteX2" fmla="*/ 3434396 w 6838726"/>
                <a:gd name="connsiteY2" fmla="*/ 6853468 h 6853468"/>
                <a:gd name="connsiteX3" fmla="*/ 0 w 6838726"/>
                <a:gd name="connsiteY3" fmla="*/ 6836433 h 6853468"/>
                <a:gd name="connsiteX4" fmla="*/ 0 w 6838726"/>
                <a:gd name="connsiteY4" fmla="*/ 0 h 6853468"/>
                <a:gd name="connsiteX0" fmla="*/ 15156 w 6853882"/>
                <a:gd name="connsiteY0" fmla="*/ 0 h 6861693"/>
                <a:gd name="connsiteX1" fmla="*/ 6853882 w 6853882"/>
                <a:gd name="connsiteY1" fmla="*/ 20138 h 6861693"/>
                <a:gd name="connsiteX2" fmla="*/ 3449552 w 6853882"/>
                <a:gd name="connsiteY2" fmla="*/ 6853468 h 6861693"/>
                <a:gd name="connsiteX3" fmla="*/ 0 w 6853882"/>
                <a:gd name="connsiteY3" fmla="*/ 6861693 h 6861693"/>
                <a:gd name="connsiteX4" fmla="*/ 15156 w 6853882"/>
                <a:gd name="connsiteY4" fmla="*/ 0 h 6861693"/>
                <a:gd name="connsiteX0" fmla="*/ 15156 w 6853882"/>
                <a:gd name="connsiteY0" fmla="*/ 0 h 6863572"/>
                <a:gd name="connsiteX1" fmla="*/ 6853882 w 6853882"/>
                <a:gd name="connsiteY1" fmla="*/ 20138 h 6863572"/>
                <a:gd name="connsiteX2" fmla="*/ 3444500 w 6853882"/>
                <a:gd name="connsiteY2" fmla="*/ 6863572 h 6863572"/>
                <a:gd name="connsiteX3" fmla="*/ 0 w 6853882"/>
                <a:gd name="connsiteY3" fmla="*/ 6861693 h 6863572"/>
                <a:gd name="connsiteX4" fmla="*/ 15156 w 6853882"/>
                <a:gd name="connsiteY4" fmla="*/ 0 h 6863572"/>
                <a:gd name="connsiteX0" fmla="*/ 0 w 6866861"/>
                <a:gd name="connsiteY0" fmla="*/ 0 h 6856528"/>
                <a:gd name="connsiteX1" fmla="*/ 6866861 w 6866861"/>
                <a:gd name="connsiteY1" fmla="*/ 13094 h 6856528"/>
                <a:gd name="connsiteX2" fmla="*/ 3457479 w 6866861"/>
                <a:gd name="connsiteY2" fmla="*/ 6856528 h 6856528"/>
                <a:gd name="connsiteX3" fmla="*/ 12979 w 6866861"/>
                <a:gd name="connsiteY3" fmla="*/ 6854649 h 6856528"/>
                <a:gd name="connsiteX4" fmla="*/ 0 w 6866861"/>
                <a:gd name="connsiteY4" fmla="*/ 0 h 6856528"/>
                <a:gd name="connsiteX0" fmla="*/ 0 w 6893137"/>
                <a:gd name="connsiteY0" fmla="*/ 7922 h 6864450"/>
                <a:gd name="connsiteX1" fmla="*/ 6893137 w 6893137"/>
                <a:gd name="connsiteY1" fmla="*/ 0 h 6864450"/>
                <a:gd name="connsiteX2" fmla="*/ 3457479 w 6893137"/>
                <a:gd name="connsiteY2" fmla="*/ 6864450 h 6864450"/>
                <a:gd name="connsiteX3" fmla="*/ 12979 w 6893137"/>
                <a:gd name="connsiteY3" fmla="*/ 6862571 h 6864450"/>
                <a:gd name="connsiteX4" fmla="*/ 0 w 6893137"/>
                <a:gd name="connsiteY4" fmla="*/ 7922 h 6864450"/>
                <a:gd name="connsiteX0" fmla="*/ 0 w 6897755"/>
                <a:gd name="connsiteY0" fmla="*/ 0 h 6870380"/>
                <a:gd name="connsiteX1" fmla="*/ 6897755 w 6897755"/>
                <a:gd name="connsiteY1" fmla="*/ 5930 h 6870380"/>
                <a:gd name="connsiteX2" fmla="*/ 3462097 w 6897755"/>
                <a:gd name="connsiteY2" fmla="*/ 6870380 h 6870380"/>
                <a:gd name="connsiteX3" fmla="*/ 17597 w 6897755"/>
                <a:gd name="connsiteY3" fmla="*/ 6868501 h 6870380"/>
                <a:gd name="connsiteX4" fmla="*/ 0 w 6897755"/>
                <a:gd name="connsiteY4" fmla="*/ 0 h 6870380"/>
                <a:gd name="connsiteX0" fmla="*/ 9234 w 6880863"/>
                <a:gd name="connsiteY0" fmla="*/ 0 h 6866017"/>
                <a:gd name="connsiteX1" fmla="*/ 6880863 w 6880863"/>
                <a:gd name="connsiteY1" fmla="*/ 1567 h 6866017"/>
                <a:gd name="connsiteX2" fmla="*/ 3445205 w 6880863"/>
                <a:gd name="connsiteY2" fmla="*/ 6866017 h 6866017"/>
                <a:gd name="connsiteX3" fmla="*/ 705 w 6880863"/>
                <a:gd name="connsiteY3" fmla="*/ 6864138 h 6866017"/>
                <a:gd name="connsiteX4" fmla="*/ 9234 w 6880863"/>
                <a:gd name="connsiteY4" fmla="*/ 0 h 6866017"/>
                <a:gd name="connsiteX0" fmla="*/ 0 w 6884692"/>
                <a:gd name="connsiteY0" fmla="*/ 0 h 6883465"/>
                <a:gd name="connsiteX1" fmla="*/ 6884692 w 6884692"/>
                <a:gd name="connsiteY1" fmla="*/ 19015 h 6883465"/>
                <a:gd name="connsiteX2" fmla="*/ 3449034 w 6884692"/>
                <a:gd name="connsiteY2" fmla="*/ 6883465 h 6883465"/>
                <a:gd name="connsiteX3" fmla="*/ 4534 w 6884692"/>
                <a:gd name="connsiteY3" fmla="*/ 6881586 h 6883465"/>
                <a:gd name="connsiteX4" fmla="*/ 0 w 6884692"/>
                <a:gd name="connsiteY4" fmla="*/ 0 h 6883465"/>
                <a:gd name="connsiteX0" fmla="*/ 9234 w 6880863"/>
                <a:gd name="connsiteY0" fmla="*/ 0 h 6879102"/>
                <a:gd name="connsiteX1" fmla="*/ 6880863 w 6880863"/>
                <a:gd name="connsiteY1" fmla="*/ 14652 h 6879102"/>
                <a:gd name="connsiteX2" fmla="*/ 3445205 w 6880863"/>
                <a:gd name="connsiteY2" fmla="*/ 6879102 h 6879102"/>
                <a:gd name="connsiteX3" fmla="*/ 705 w 6880863"/>
                <a:gd name="connsiteY3" fmla="*/ 6877223 h 6879102"/>
                <a:gd name="connsiteX4" fmla="*/ 9234 w 6880863"/>
                <a:gd name="connsiteY4" fmla="*/ 0 h 6879102"/>
                <a:gd name="connsiteX0" fmla="*/ 0 w 6884691"/>
                <a:gd name="connsiteY0" fmla="*/ 0 h 6874740"/>
                <a:gd name="connsiteX1" fmla="*/ 6884691 w 6884691"/>
                <a:gd name="connsiteY1" fmla="*/ 10290 h 6874740"/>
                <a:gd name="connsiteX2" fmla="*/ 3449033 w 6884691"/>
                <a:gd name="connsiteY2" fmla="*/ 6874740 h 6874740"/>
                <a:gd name="connsiteX3" fmla="*/ 4533 w 6884691"/>
                <a:gd name="connsiteY3" fmla="*/ 6872861 h 6874740"/>
                <a:gd name="connsiteX4" fmla="*/ 0 w 6884691"/>
                <a:gd name="connsiteY4" fmla="*/ 0 h 6874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84691" h="6874740">
                  <a:moveTo>
                    <a:pt x="0" y="0"/>
                  </a:moveTo>
                  <a:lnTo>
                    <a:pt x="6884691" y="10290"/>
                  </a:lnTo>
                  <a:lnTo>
                    <a:pt x="3449033" y="6874740"/>
                  </a:lnTo>
                  <a:lnTo>
                    <a:pt x="4533" y="6872861"/>
                  </a:lnTo>
                  <a:cubicBezTo>
                    <a:pt x="207" y="4587978"/>
                    <a:pt x="4326" y="2284883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Triangle 6">
              <a:extLst>
                <a:ext uri="{FF2B5EF4-FFF2-40B4-BE49-F238E27FC236}">
                  <a16:creationId xmlns:a16="http://schemas.microsoft.com/office/drawing/2014/main" id="{75004ACB-4E38-6449-B733-0C6A6BC40ADD}"/>
                </a:ext>
              </a:extLst>
            </p:cNvPr>
            <p:cNvSpPr/>
            <p:nvPr userDrawn="1"/>
          </p:nvSpPr>
          <p:spPr>
            <a:xfrm>
              <a:off x="3641197" y="5941716"/>
              <a:ext cx="911753" cy="911753"/>
            </a:xfrm>
            <a:prstGeom prst="triangl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Triangle 7">
              <a:extLst>
                <a:ext uri="{FF2B5EF4-FFF2-40B4-BE49-F238E27FC236}">
                  <a16:creationId xmlns:a16="http://schemas.microsoft.com/office/drawing/2014/main" id="{6A52034F-1EDC-3040-A1B3-B572FC286C20}"/>
                </a:ext>
              </a:extLst>
            </p:cNvPr>
            <p:cNvSpPr/>
            <p:nvPr userDrawn="1"/>
          </p:nvSpPr>
          <p:spPr>
            <a:xfrm rot="10800000">
              <a:off x="4944403" y="174432"/>
              <a:ext cx="1590022" cy="1590022"/>
            </a:xfrm>
            <a:prstGeom prst="triangl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" name="Title 1">
            <a:extLst>
              <a:ext uri="{FF2B5EF4-FFF2-40B4-BE49-F238E27FC236}">
                <a16:creationId xmlns:a16="http://schemas.microsoft.com/office/drawing/2014/main" id="{1877EC85-9CA1-EB4F-A9AC-2C02CB5208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988" y="1954400"/>
            <a:ext cx="4393415" cy="3002359"/>
          </a:xfr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12" name="Triangle 11">
            <a:extLst>
              <a:ext uri="{FF2B5EF4-FFF2-40B4-BE49-F238E27FC236}">
                <a16:creationId xmlns:a16="http://schemas.microsoft.com/office/drawing/2014/main" id="{FD910B80-BD19-CF49-AB0B-1C5DEECEDED5}"/>
              </a:ext>
            </a:extLst>
          </p:cNvPr>
          <p:cNvSpPr/>
          <p:nvPr userDrawn="1"/>
        </p:nvSpPr>
        <p:spPr>
          <a:xfrm rot="5400000">
            <a:off x="-48606" y="3165163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0328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15DFD37-81D5-5742-B09A-5D4CBF48B7EA}"/>
              </a:ext>
            </a:extLst>
          </p:cNvPr>
          <p:cNvGrpSpPr/>
          <p:nvPr userDrawn="1"/>
        </p:nvGrpSpPr>
        <p:grpSpPr>
          <a:xfrm rot="10800000">
            <a:off x="5294245" y="0"/>
            <a:ext cx="6897755" cy="6858000"/>
            <a:chOff x="-17598" y="0"/>
            <a:chExt cx="6897755" cy="6858000"/>
          </a:xfrm>
        </p:grpSpPr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00CF4E43-4A68-664C-B973-2FE49DC7733D}"/>
                </a:ext>
              </a:extLst>
            </p:cNvPr>
            <p:cNvSpPr/>
            <p:nvPr userDrawn="1"/>
          </p:nvSpPr>
          <p:spPr>
            <a:xfrm>
              <a:off x="-17598" y="0"/>
              <a:ext cx="6897755" cy="6858000"/>
            </a:xfrm>
            <a:custGeom>
              <a:avLst/>
              <a:gdLst>
                <a:gd name="connsiteX0" fmla="*/ 0 w 6838726"/>
                <a:gd name="connsiteY0" fmla="*/ 0 h 6853468"/>
                <a:gd name="connsiteX1" fmla="*/ 6838726 w 6838726"/>
                <a:gd name="connsiteY1" fmla="*/ 20138 h 6853468"/>
                <a:gd name="connsiteX2" fmla="*/ 3434396 w 6838726"/>
                <a:gd name="connsiteY2" fmla="*/ 6853468 h 6853468"/>
                <a:gd name="connsiteX3" fmla="*/ 0 w 6838726"/>
                <a:gd name="connsiteY3" fmla="*/ 6836433 h 6853468"/>
                <a:gd name="connsiteX4" fmla="*/ 0 w 6838726"/>
                <a:gd name="connsiteY4" fmla="*/ 0 h 6853468"/>
                <a:gd name="connsiteX0" fmla="*/ 15156 w 6853882"/>
                <a:gd name="connsiteY0" fmla="*/ 0 h 6861693"/>
                <a:gd name="connsiteX1" fmla="*/ 6853882 w 6853882"/>
                <a:gd name="connsiteY1" fmla="*/ 20138 h 6861693"/>
                <a:gd name="connsiteX2" fmla="*/ 3449552 w 6853882"/>
                <a:gd name="connsiteY2" fmla="*/ 6853468 h 6861693"/>
                <a:gd name="connsiteX3" fmla="*/ 0 w 6853882"/>
                <a:gd name="connsiteY3" fmla="*/ 6861693 h 6861693"/>
                <a:gd name="connsiteX4" fmla="*/ 15156 w 6853882"/>
                <a:gd name="connsiteY4" fmla="*/ 0 h 6861693"/>
                <a:gd name="connsiteX0" fmla="*/ 15156 w 6853882"/>
                <a:gd name="connsiteY0" fmla="*/ 0 h 6863572"/>
                <a:gd name="connsiteX1" fmla="*/ 6853882 w 6853882"/>
                <a:gd name="connsiteY1" fmla="*/ 20138 h 6863572"/>
                <a:gd name="connsiteX2" fmla="*/ 3444500 w 6853882"/>
                <a:gd name="connsiteY2" fmla="*/ 6863572 h 6863572"/>
                <a:gd name="connsiteX3" fmla="*/ 0 w 6853882"/>
                <a:gd name="connsiteY3" fmla="*/ 6861693 h 6863572"/>
                <a:gd name="connsiteX4" fmla="*/ 15156 w 6853882"/>
                <a:gd name="connsiteY4" fmla="*/ 0 h 6863572"/>
                <a:gd name="connsiteX0" fmla="*/ 0 w 6866861"/>
                <a:gd name="connsiteY0" fmla="*/ 0 h 6856528"/>
                <a:gd name="connsiteX1" fmla="*/ 6866861 w 6866861"/>
                <a:gd name="connsiteY1" fmla="*/ 13094 h 6856528"/>
                <a:gd name="connsiteX2" fmla="*/ 3457479 w 6866861"/>
                <a:gd name="connsiteY2" fmla="*/ 6856528 h 6856528"/>
                <a:gd name="connsiteX3" fmla="*/ 12979 w 6866861"/>
                <a:gd name="connsiteY3" fmla="*/ 6854649 h 6856528"/>
                <a:gd name="connsiteX4" fmla="*/ 0 w 6866861"/>
                <a:gd name="connsiteY4" fmla="*/ 0 h 6856528"/>
                <a:gd name="connsiteX0" fmla="*/ 0 w 6893137"/>
                <a:gd name="connsiteY0" fmla="*/ 7922 h 6864450"/>
                <a:gd name="connsiteX1" fmla="*/ 6893137 w 6893137"/>
                <a:gd name="connsiteY1" fmla="*/ 0 h 6864450"/>
                <a:gd name="connsiteX2" fmla="*/ 3457479 w 6893137"/>
                <a:gd name="connsiteY2" fmla="*/ 6864450 h 6864450"/>
                <a:gd name="connsiteX3" fmla="*/ 12979 w 6893137"/>
                <a:gd name="connsiteY3" fmla="*/ 6862571 h 6864450"/>
                <a:gd name="connsiteX4" fmla="*/ 0 w 6893137"/>
                <a:gd name="connsiteY4" fmla="*/ 7922 h 6864450"/>
                <a:gd name="connsiteX0" fmla="*/ 0 w 6897755"/>
                <a:gd name="connsiteY0" fmla="*/ 0 h 6870380"/>
                <a:gd name="connsiteX1" fmla="*/ 6897755 w 6897755"/>
                <a:gd name="connsiteY1" fmla="*/ 5930 h 6870380"/>
                <a:gd name="connsiteX2" fmla="*/ 3462097 w 6897755"/>
                <a:gd name="connsiteY2" fmla="*/ 6870380 h 6870380"/>
                <a:gd name="connsiteX3" fmla="*/ 17597 w 6897755"/>
                <a:gd name="connsiteY3" fmla="*/ 6868501 h 6870380"/>
                <a:gd name="connsiteX4" fmla="*/ 0 w 6897755"/>
                <a:gd name="connsiteY4" fmla="*/ 0 h 6870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97755" h="6870380">
                  <a:moveTo>
                    <a:pt x="0" y="0"/>
                  </a:moveTo>
                  <a:lnTo>
                    <a:pt x="6897755" y="5930"/>
                  </a:lnTo>
                  <a:lnTo>
                    <a:pt x="3462097" y="6870380"/>
                  </a:lnTo>
                  <a:lnTo>
                    <a:pt x="17597" y="6868501"/>
                  </a:lnTo>
                  <a:cubicBezTo>
                    <a:pt x="13271" y="4583618"/>
                    <a:pt x="4326" y="2284883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Triangle 12">
              <a:extLst>
                <a:ext uri="{FF2B5EF4-FFF2-40B4-BE49-F238E27FC236}">
                  <a16:creationId xmlns:a16="http://schemas.microsoft.com/office/drawing/2014/main" id="{AFAD3D76-9126-CC42-90B0-5BF85DC91E3E}"/>
                </a:ext>
              </a:extLst>
            </p:cNvPr>
            <p:cNvSpPr/>
            <p:nvPr userDrawn="1"/>
          </p:nvSpPr>
          <p:spPr>
            <a:xfrm>
              <a:off x="3641197" y="5941716"/>
              <a:ext cx="911753" cy="911753"/>
            </a:xfrm>
            <a:prstGeom prst="triangl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Triangle 13">
              <a:extLst>
                <a:ext uri="{FF2B5EF4-FFF2-40B4-BE49-F238E27FC236}">
                  <a16:creationId xmlns:a16="http://schemas.microsoft.com/office/drawing/2014/main" id="{9D011AB3-8218-AE4F-9DF7-810A1B45C453}"/>
                </a:ext>
              </a:extLst>
            </p:cNvPr>
            <p:cNvSpPr/>
            <p:nvPr userDrawn="1"/>
          </p:nvSpPr>
          <p:spPr>
            <a:xfrm rot="10800000">
              <a:off x="4944403" y="174432"/>
              <a:ext cx="1590022" cy="1590022"/>
            </a:xfrm>
            <a:prstGeom prst="triangl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93582" y="6446838"/>
            <a:ext cx="7800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1877EC85-9CA1-EB4F-A9AC-2C02CB5208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75272" y="1954400"/>
            <a:ext cx="3889053" cy="3002359"/>
          </a:xfr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9" name="Triangle 8">
            <a:extLst>
              <a:ext uri="{FF2B5EF4-FFF2-40B4-BE49-F238E27FC236}">
                <a16:creationId xmlns:a16="http://schemas.microsoft.com/office/drawing/2014/main" id="{D84320FE-42A3-294B-AAE0-3D16A63E3599}"/>
              </a:ext>
            </a:extLst>
          </p:cNvPr>
          <p:cNvSpPr/>
          <p:nvPr userDrawn="1"/>
        </p:nvSpPr>
        <p:spPr>
          <a:xfrm rot="16200000">
            <a:off x="11604063" y="3162897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437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Horizontal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3FFCAC17-2511-3D4F-A318-B241447A2C02}"/>
              </a:ext>
            </a:extLst>
          </p:cNvPr>
          <p:cNvSpPr/>
          <p:nvPr userDrawn="1"/>
        </p:nvSpPr>
        <p:spPr>
          <a:xfrm>
            <a:off x="413825" y="2941613"/>
            <a:ext cx="11364350" cy="343260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C13F5538-7999-A74B-BCB7-A96C8DBCCD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2329" y="4280546"/>
            <a:ext cx="10452848" cy="1791071"/>
          </a:xfrm>
        </p:spPr>
        <p:txBody>
          <a:bodyPr/>
          <a:lstStyle>
            <a:lvl1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1pPr>
            <a:lvl2pPr marL="48691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  <a:lvl3pPr marL="66979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3pPr>
            <a:lvl4pPr marL="85267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4pPr>
            <a:lvl5pPr marL="103555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Date Placeholder 6">
            <a:extLst>
              <a:ext uri="{FF2B5EF4-FFF2-40B4-BE49-F238E27FC236}">
                <a16:creationId xmlns:a16="http://schemas.microsoft.com/office/drawing/2014/main" id="{DE5056B4-56A3-6E40-92E1-FA33B5C8F8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18426" y="6446838"/>
            <a:ext cx="2584850" cy="365125"/>
          </a:xfrm>
        </p:spPr>
        <p:txBody>
          <a:bodyPr/>
          <a:lstStyle/>
          <a:p>
            <a:fld id="{4BE1D723-8F53-4F53-90B0-1982A396982E}" type="datetime1">
              <a:rPr lang="en-US" smtClean="0"/>
              <a:t>4/28/2021</a:t>
            </a:fld>
            <a:endParaRPr lang="en-US" dirty="0"/>
          </a:p>
        </p:txBody>
      </p:sp>
      <p:sp>
        <p:nvSpPr>
          <p:cNvPr id="17" name="Footer Placeholder 7">
            <a:extLst>
              <a:ext uri="{FF2B5EF4-FFF2-40B4-BE49-F238E27FC236}">
                <a16:creationId xmlns:a16="http://schemas.microsoft.com/office/drawing/2014/main" id="{A47DE6D7-793F-C846-8A00-3061847B6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8" name="Slide Number Placeholder 8">
            <a:extLst>
              <a:ext uri="{FF2B5EF4-FFF2-40B4-BE49-F238E27FC236}">
                <a16:creationId xmlns:a16="http://schemas.microsoft.com/office/drawing/2014/main" id="{B4C61174-2D39-E640-8A16-DCE655544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93582" y="6446838"/>
            <a:ext cx="7800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9" name="Title 9">
            <a:extLst>
              <a:ext uri="{FF2B5EF4-FFF2-40B4-BE49-F238E27FC236}">
                <a16:creationId xmlns:a16="http://schemas.microsoft.com/office/drawing/2014/main" id="{13596EE0-A679-3B49-BA9A-D5C79B0C8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329" y="3143154"/>
            <a:ext cx="10452849" cy="910492"/>
          </a:xfrm>
        </p:spPr>
        <p:txBody>
          <a:bodyPr anchor="ctr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riangle 19">
            <a:extLst>
              <a:ext uri="{FF2B5EF4-FFF2-40B4-BE49-F238E27FC236}">
                <a16:creationId xmlns:a16="http://schemas.microsoft.com/office/drawing/2014/main" id="{3E931B03-E301-6D48-8377-B08DA6C95F0B}"/>
              </a:ext>
            </a:extLst>
          </p:cNvPr>
          <p:cNvSpPr/>
          <p:nvPr userDrawn="1"/>
        </p:nvSpPr>
        <p:spPr>
          <a:xfrm>
            <a:off x="10459099" y="5309445"/>
            <a:ext cx="1465933" cy="1465933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riangle 20">
            <a:extLst>
              <a:ext uri="{FF2B5EF4-FFF2-40B4-BE49-F238E27FC236}">
                <a16:creationId xmlns:a16="http://schemas.microsoft.com/office/drawing/2014/main" id="{249401AC-F116-8B4C-A1A0-CF88B63E549B}"/>
              </a:ext>
            </a:extLst>
          </p:cNvPr>
          <p:cNvSpPr/>
          <p:nvPr userDrawn="1"/>
        </p:nvSpPr>
        <p:spPr>
          <a:xfrm rot="5400000">
            <a:off x="-48606" y="3334563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8A3226FF-244B-B540-ABAC-5C0E3DE3103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13824" y="483782"/>
            <a:ext cx="11365992" cy="2457856"/>
          </a:xfrm>
          <a:solidFill>
            <a:schemeClr val="accent1"/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448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97418687-D621-0443-9593-F546524940B3}"/>
              </a:ext>
            </a:extLst>
          </p:cNvPr>
          <p:cNvSpPr/>
          <p:nvPr userDrawn="1"/>
        </p:nvSpPr>
        <p:spPr>
          <a:xfrm>
            <a:off x="413825" y="483781"/>
            <a:ext cx="11364350" cy="58904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2329" y="2031121"/>
            <a:ext cx="4534616" cy="3933150"/>
          </a:xfrm>
        </p:spPr>
        <p:txBody>
          <a:bodyPr/>
          <a:lstStyle>
            <a:lvl1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1pPr>
            <a:lvl2pPr marL="48691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  <a:lvl3pPr marL="66979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3pPr>
            <a:lvl4pPr marL="85267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4pPr>
            <a:lvl5pPr marL="103555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4/28/2021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E885CA99-382D-3E4B-9C4E-B250026EF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330" y="893729"/>
            <a:ext cx="4534616" cy="910492"/>
          </a:xfrm>
        </p:spPr>
        <p:txBody>
          <a:bodyPr anchor="ctr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riangle 10">
            <a:extLst>
              <a:ext uri="{FF2B5EF4-FFF2-40B4-BE49-F238E27FC236}">
                <a16:creationId xmlns:a16="http://schemas.microsoft.com/office/drawing/2014/main" id="{6FFCA020-4282-7D4F-AD59-3DEA5E91ADAB}"/>
              </a:ext>
            </a:extLst>
          </p:cNvPr>
          <p:cNvSpPr/>
          <p:nvPr userDrawn="1"/>
        </p:nvSpPr>
        <p:spPr>
          <a:xfrm>
            <a:off x="10459099" y="5309445"/>
            <a:ext cx="1465933" cy="1465933"/>
          </a:xfrm>
          <a:prstGeom prst="triangle">
            <a:avLst/>
          </a:prstGeom>
          <a:noFill/>
          <a:ln>
            <a:solidFill>
              <a:srgbClr val="C5AE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riangle 11">
            <a:extLst>
              <a:ext uri="{FF2B5EF4-FFF2-40B4-BE49-F238E27FC236}">
                <a16:creationId xmlns:a16="http://schemas.microsoft.com/office/drawing/2014/main" id="{653A8DFA-7BAB-7F45-AC35-E4D26BDBC78A}"/>
              </a:ext>
            </a:extLst>
          </p:cNvPr>
          <p:cNvSpPr/>
          <p:nvPr userDrawn="1"/>
        </p:nvSpPr>
        <p:spPr>
          <a:xfrm rot="5400000">
            <a:off x="-48606" y="1085137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F5D5DA7E-149B-BB4E-918D-C5FF23087FF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27491" y="0"/>
            <a:ext cx="8464509" cy="6858000"/>
          </a:xfrm>
          <a:custGeom>
            <a:avLst/>
            <a:gdLst>
              <a:gd name="connsiteX0" fmla="*/ 3426278 w 8464509"/>
              <a:gd name="connsiteY0" fmla="*/ 0 h 6858000"/>
              <a:gd name="connsiteX1" fmla="*/ 3440072 w 8464509"/>
              <a:gd name="connsiteY1" fmla="*/ 37000 h 6858000"/>
              <a:gd name="connsiteX2" fmla="*/ 3440072 w 8464509"/>
              <a:gd name="connsiteY2" fmla="*/ 0 h 6858000"/>
              <a:gd name="connsiteX3" fmla="*/ 8464509 w 8464509"/>
              <a:gd name="connsiteY3" fmla="*/ 0 h 6858000"/>
              <a:gd name="connsiteX4" fmla="*/ 8464509 w 8464509"/>
              <a:gd name="connsiteY4" fmla="*/ 6858000 h 6858000"/>
              <a:gd name="connsiteX5" fmla="*/ 3440072 w 8464509"/>
              <a:gd name="connsiteY5" fmla="*/ 6858000 h 6858000"/>
              <a:gd name="connsiteX6" fmla="*/ 3440072 w 8464509"/>
              <a:gd name="connsiteY6" fmla="*/ 6839148 h 6858000"/>
              <a:gd name="connsiteX7" fmla="*/ 0 w 8464509"/>
              <a:gd name="connsiteY7" fmla="*/ 6858000 h 6858000"/>
              <a:gd name="connsiteX0" fmla="*/ 3426278 w 8464509"/>
              <a:gd name="connsiteY0" fmla="*/ 0 h 6858000"/>
              <a:gd name="connsiteX1" fmla="*/ 3440072 w 8464509"/>
              <a:gd name="connsiteY1" fmla="*/ 37000 h 6858000"/>
              <a:gd name="connsiteX2" fmla="*/ 3440072 w 8464509"/>
              <a:gd name="connsiteY2" fmla="*/ 0 h 6858000"/>
              <a:gd name="connsiteX3" fmla="*/ 8464509 w 8464509"/>
              <a:gd name="connsiteY3" fmla="*/ 0 h 6858000"/>
              <a:gd name="connsiteX4" fmla="*/ 8464509 w 8464509"/>
              <a:gd name="connsiteY4" fmla="*/ 6858000 h 6858000"/>
              <a:gd name="connsiteX5" fmla="*/ 3440072 w 8464509"/>
              <a:gd name="connsiteY5" fmla="*/ 6858000 h 6858000"/>
              <a:gd name="connsiteX6" fmla="*/ 0 w 8464509"/>
              <a:gd name="connsiteY6" fmla="*/ 6858000 h 6858000"/>
              <a:gd name="connsiteX7" fmla="*/ 3426278 w 8464509"/>
              <a:gd name="connsiteY7" fmla="*/ 0 h 6858000"/>
              <a:gd name="connsiteX0" fmla="*/ 3426278 w 8464509"/>
              <a:gd name="connsiteY0" fmla="*/ 0 h 6858000"/>
              <a:gd name="connsiteX1" fmla="*/ 3440072 w 8464509"/>
              <a:gd name="connsiteY1" fmla="*/ 37000 h 6858000"/>
              <a:gd name="connsiteX2" fmla="*/ 3440072 w 8464509"/>
              <a:gd name="connsiteY2" fmla="*/ 0 h 6858000"/>
              <a:gd name="connsiteX3" fmla="*/ 8464509 w 8464509"/>
              <a:gd name="connsiteY3" fmla="*/ 0 h 6858000"/>
              <a:gd name="connsiteX4" fmla="*/ 8464509 w 8464509"/>
              <a:gd name="connsiteY4" fmla="*/ 6858000 h 6858000"/>
              <a:gd name="connsiteX5" fmla="*/ 0 w 8464509"/>
              <a:gd name="connsiteY5" fmla="*/ 6858000 h 6858000"/>
              <a:gd name="connsiteX6" fmla="*/ 3426278 w 8464509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64509" h="6858000">
                <a:moveTo>
                  <a:pt x="3426278" y="0"/>
                </a:moveTo>
                <a:lnTo>
                  <a:pt x="3440072" y="37000"/>
                </a:lnTo>
                <a:lnTo>
                  <a:pt x="3440072" y="0"/>
                </a:lnTo>
                <a:lnTo>
                  <a:pt x="8464509" y="0"/>
                </a:lnTo>
                <a:lnTo>
                  <a:pt x="8464509" y="6858000"/>
                </a:lnTo>
                <a:lnTo>
                  <a:pt x="0" y="6858000"/>
                </a:lnTo>
                <a:lnTo>
                  <a:pt x="3426278" y="0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9" name="Triangle 18">
            <a:extLst>
              <a:ext uri="{FF2B5EF4-FFF2-40B4-BE49-F238E27FC236}">
                <a16:creationId xmlns:a16="http://schemas.microsoft.com/office/drawing/2014/main" id="{BEBB0DCE-DD71-FF40-B471-A617514321E6}"/>
              </a:ext>
            </a:extLst>
          </p:cNvPr>
          <p:cNvSpPr/>
          <p:nvPr userDrawn="1"/>
        </p:nvSpPr>
        <p:spPr>
          <a:xfrm rot="10800000">
            <a:off x="5869115" y="4530"/>
            <a:ext cx="911753" cy="911753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6337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97418687-D621-0443-9593-F546524940B3}"/>
              </a:ext>
            </a:extLst>
          </p:cNvPr>
          <p:cNvSpPr/>
          <p:nvPr userDrawn="1"/>
        </p:nvSpPr>
        <p:spPr>
          <a:xfrm>
            <a:off x="413825" y="483781"/>
            <a:ext cx="11364350" cy="58904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2329" y="2031121"/>
            <a:ext cx="10452848" cy="3933150"/>
          </a:xfrm>
        </p:spPr>
        <p:txBody>
          <a:bodyPr/>
          <a:lstStyle>
            <a:lvl1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1pPr>
            <a:lvl2pPr marL="48691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  <a:lvl3pPr marL="66979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3pPr>
            <a:lvl4pPr marL="85267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4pPr>
            <a:lvl5pPr marL="103555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4/28/2021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E885CA99-382D-3E4B-9C4E-B250026EF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329" y="893729"/>
            <a:ext cx="10452849" cy="910492"/>
          </a:xfrm>
        </p:spPr>
        <p:txBody>
          <a:bodyPr anchor="ctr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riangle 10">
            <a:extLst>
              <a:ext uri="{FF2B5EF4-FFF2-40B4-BE49-F238E27FC236}">
                <a16:creationId xmlns:a16="http://schemas.microsoft.com/office/drawing/2014/main" id="{6FFCA020-4282-7D4F-AD59-3DEA5E91ADAB}"/>
              </a:ext>
            </a:extLst>
          </p:cNvPr>
          <p:cNvSpPr/>
          <p:nvPr userDrawn="1"/>
        </p:nvSpPr>
        <p:spPr>
          <a:xfrm>
            <a:off x="10459099" y="5309445"/>
            <a:ext cx="1465933" cy="1465933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riangle 11">
            <a:extLst>
              <a:ext uri="{FF2B5EF4-FFF2-40B4-BE49-F238E27FC236}">
                <a16:creationId xmlns:a16="http://schemas.microsoft.com/office/drawing/2014/main" id="{653A8DFA-7BAB-7F45-AC35-E4D26BDBC78A}"/>
              </a:ext>
            </a:extLst>
          </p:cNvPr>
          <p:cNvSpPr/>
          <p:nvPr userDrawn="1"/>
        </p:nvSpPr>
        <p:spPr>
          <a:xfrm rot="5400000">
            <a:off x="-48606" y="1085138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933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97418687-D621-0443-9593-F546524940B3}"/>
              </a:ext>
            </a:extLst>
          </p:cNvPr>
          <p:cNvSpPr/>
          <p:nvPr userDrawn="1"/>
        </p:nvSpPr>
        <p:spPr>
          <a:xfrm>
            <a:off x="413825" y="483781"/>
            <a:ext cx="11364350" cy="58904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4/28/2021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E885CA99-382D-3E4B-9C4E-B250026EF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329" y="893729"/>
            <a:ext cx="10452849" cy="910492"/>
          </a:xfrm>
        </p:spPr>
        <p:txBody>
          <a:bodyPr anchor="ctr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riangle 10">
            <a:extLst>
              <a:ext uri="{FF2B5EF4-FFF2-40B4-BE49-F238E27FC236}">
                <a16:creationId xmlns:a16="http://schemas.microsoft.com/office/drawing/2014/main" id="{6FFCA020-4282-7D4F-AD59-3DEA5E91ADAB}"/>
              </a:ext>
            </a:extLst>
          </p:cNvPr>
          <p:cNvSpPr/>
          <p:nvPr userDrawn="1"/>
        </p:nvSpPr>
        <p:spPr>
          <a:xfrm>
            <a:off x="10459099" y="5309445"/>
            <a:ext cx="1465933" cy="1465933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riangle 11">
            <a:extLst>
              <a:ext uri="{FF2B5EF4-FFF2-40B4-BE49-F238E27FC236}">
                <a16:creationId xmlns:a16="http://schemas.microsoft.com/office/drawing/2014/main" id="{653A8DFA-7BAB-7F45-AC35-E4D26BDBC78A}"/>
              </a:ext>
            </a:extLst>
          </p:cNvPr>
          <p:cNvSpPr/>
          <p:nvPr userDrawn="1"/>
        </p:nvSpPr>
        <p:spPr>
          <a:xfrm rot="5400000">
            <a:off x="-48606" y="1085138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236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Whi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97418687-D621-0443-9593-F546524940B3}"/>
              </a:ext>
            </a:extLst>
          </p:cNvPr>
          <p:cNvSpPr/>
          <p:nvPr userDrawn="1"/>
        </p:nvSpPr>
        <p:spPr>
          <a:xfrm>
            <a:off x="413825" y="483781"/>
            <a:ext cx="11364350" cy="58904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4/28/2021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riangle 10">
            <a:extLst>
              <a:ext uri="{FF2B5EF4-FFF2-40B4-BE49-F238E27FC236}">
                <a16:creationId xmlns:a16="http://schemas.microsoft.com/office/drawing/2014/main" id="{6FFCA020-4282-7D4F-AD59-3DEA5E91ADAB}"/>
              </a:ext>
            </a:extLst>
          </p:cNvPr>
          <p:cNvSpPr/>
          <p:nvPr userDrawn="1"/>
        </p:nvSpPr>
        <p:spPr>
          <a:xfrm>
            <a:off x="10459099" y="5309445"/>
            <a:ext cx="1465933" cy="1465933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riangle 11">
            <a:extLst>
              <a:ext uri="{FF2B5EF4-FFF2-40B4-BE49-F238E27FC236}">
                <a16:creationId xmlns:a16="http://schemas.microsoft.com/office/drawing/2014/main" id="{653A8DFA-7BAB-7F45-AC35-E4D26BDBC78A}"/>
              </a:ext>
            </a:extLst>
          </p:cNvPr>
          <p:cNvSpPr/>
          <p:nvPr userDrawn="1"/>
        </p:nvSpPr>
        <p:spPr>
          <a:xfrm rot="5400000">
            <a:off x="-48606" y="1085137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913F7CD6-7F0D-1C4F-AE97-8E76514EED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2329" y="2031121"/>
            <a:ext cx="10452848" cy="3933150"/>
          </a:xfrm>
        </p:spPr>
        <p:txBody>
          <a:bodyPr/>
          <a:lstStyle>
            <a:lvl1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1pPr>
            <a:lvl2pPr marL="48691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66979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85267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4pPr>
            <a:lvl5pPr marL="103555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7" name="Title 9">
            <a:extLst>
              <a:ext uri="{FF2B5EF4-FFF2-40B4-BE49-F238E27FC236}">
                <a16:creationId xmlns:a16="http://schemas.microsoft.com/office/drawing/2014/main" id="{FC3934F6-C727-0048-AD31-76E16E779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329" y="893729"/>
            <a:ext cx="10452849" cy="910492"/>
          </a:xfrm>
        </p:spPr>
        <p:txBody>
          <a:bodyPr anchor="ctr"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802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Whi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97418687-D621-0443-9593-F546524940B3}"/>
              </a:ext>
            </a:extLst>
          </p:cNvPr>
          <p:cNvSpPr/>
          <p:nvPr userDrawn="1"/>
        </p:nvSpPr>
        <p:spPr>
          <a:xfrm>
            <a:off x="413825" y="483781"/>
            <a:ext cx="11364350" cy="58904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4/28/2021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riangle 10">
            <a:extLst>
              <a:ext uri="{FF2B5EF4-FFF2-40B4-BE49-F238E27FC236}">
                <a16:creationId xmlns:a16="http://schemas.microsoft.com/office/drawing/2014/main" id="{6FFCA020-4282-7D4F-AD59-3DEA5E91ADAB}"/>
              </a:ext>
            </a:extLst>
          </p:cNvPr>
          <p:cNvSpPr/>
          <p:nvPr userDrawn="1"/>
        </p:nvSpPr>
        <p:spPr>
          <a:xfrm>
            <a:off x="10459099" y="5309445"/>
            <a:ext cx="1465933" cy="1465933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riangle 11">
            <a:extLst>
              <a:ext uri="{FF2B5EF4-FFF2-40B4-BE49-F238E27FC236}">
                <a16:creationId xmlns:a16="http://schemas.microsoft.com/office/drawing/2014/main" id="{653A8DFA-7BAB-7F45-AC35-E4D26BDBC78A}"/>
              </a:ext>
            </a:extLst>
          </p:cNvPr>
          <p:cNvSpPr/>
          <p:nvPr userDrawn="1"/>
        </p:nvSpPr>
        <p:spPr>
          <a:xfrm rot="5400000">
            <a:off x="-48606" y="1085137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itle 9">
            <a:extLst>
              <a:ext uri="{FF2B5EF4-FFF2-40B4-BE49-F238E27FC236}">
                <a16:creationId xmlns:a16="http://schemas.microsoft.com/office/drawing/2014/main" id="{FC3934F6-C727-0048-AD31-76E16E779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329" y="893729"/>
            <a:ext cx="10452849" cy="910492"/>
          </a:xfrm>
        </p:spPr>
        <p:txBody>
          <a:bodyPr anchor="ctr"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432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298B14A3-A5A4-2F4A-95D8-651E4818BB24}"/>
              </a:ext>
            </a:extLst>
          </p:cNvPr>
          <p:cNvSpPr/>
          <p:nvPr userDrawn="1"/>
        </p:nvSpPr>
        <p:spPr>
          <a:xfrm>
            <a:off x="413825" y="483781"/>
            <a:ext cx="11364350" cy="58904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riangle 25">
            <a:extLst>
              <a:ext uri="{FF2B5EF4-FFF2-40B4-BE49-F238E27FC236}">
                <a16:creationId xmlns:a16="http://schemas.microsoft.com/office/drawing/2014/main" id="{FA21A50F-6662-5046-B75A-1261DC14ABFA}"/>
              </a:ext>
            </a:extLst>
          </p:cNvPr>
          <p:cNvSpPr/>
          <p:nvPr userDrawn="1"/>
        </p:nvSpPr>
        <p:spPr>
          <a:xfrm rot="5400000">
            <a:off x="-48606" y="1085137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FDC47F2-EE1F-4644-989A-72996AC94A96}"/>
              </a:ext>
            </a:extLst>
          </p:cNvPr>
          <p:cNvGrpSpPr/>
          <p:nvPr userDrawn="1"/>
        </p:nvGrpSpPr>
        <p:grpSpPr>
          <a:xfrm>
            <a:off x="401408" y="1983214"/>
            <a:ext cx="5127171" cy="979022"/>
            <a:chOff x="417597" y="1992086"/>
            <a:chExt cx="5127171" cy="979022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86ED203-5311-5B45-870D-8D058E718B91}"/>
                </a:ext>
              </a:extLst>
            </p:cNvPr>
            <p:cNvSpPr/>
            <p:nvPr/>
          </p:nvSpPr>
          <p:spPr>
            <a:xfrm>
              <a:off x="417597" y="1992086"/>
              <a:ext cx="5127171" cy="70470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15" name="Triangle 14">
              <a:extLst>
                <a:ext uri="{FF2B5EF4-FFF2-40B4-BE49-F238E27FC236}">
                  <a16:creationId xmlns:a16="http://schemas.microsoft.com/office/drawing/2014/main" id="{DE2C0F56-426C-5F4D-AAFD-DF53CA60DB1F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2821824" y="2696788"/>
              <a:ext cx="318212" cy="274320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125" y="1984781"/>
            <a:ext cx="4639736" cy="703135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2000" b="0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125" y="3154858"/>
            <a:ext cx="4639736" cy="287000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4/28/2021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EC9B82D-42A0-2549-AF1A-BB955578D14E}"/>
              </a:ext>
            </a:extLst>
          </p:cNvPr>
          <p:cNvGrpSpPr/>
          <p:nvPr userDrawn="1"/>
        </p:nvGrpSpPr>
        <p:grpSpPr>
          <a:xfrm>
            <a:off x="6663674" y="1983214"/>
            <a:ext cx="5127171" cy="979022"/>
            <a:chOff x="417597" y="1992086"/>
            <a:chExt cx="5127171" cy="979022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F986011-7709-A448-BC93-37507571BAF8}"/>
                </a:ext>
              </a:extLst>
            </p:cNvPr>
            <p:cNvSpPr/>
            <p:nvPr/>
          </p:nvSpPr>
          <p:spPr>
            <a:xfrm>
              <a:off x="417597" y="1992086"/>
              <a:ext cx="5127171" cy="70470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1" name="Triangle 20">
              <a:extLst>
                <a:ext uri="{FF2B5EF4-FFF2-40B4-BE49-F238E27FC236}">
                  <a16:creationId xmlns:a16="http://schemas.microsoft.com/office/drawing/2014/main" id="{97EFE62B-D2C4-6147-8593-BDB17D7FB781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2822076" y="2696788"/>
              <a:ext cx="318212" cy="274320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</p:grp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A343E295-0EB5-2B45-8B07-FB33A0D549D9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907391" y="1984781"/>
            <a:ext cx="4639736" cy="703135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2000" b="0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86411A82-4B2C-2345-940D-003FAE95661B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907391" y="3154858"/>
            <a:ext cx="4639736" cy="287000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81638DF-1560-0147-9FCE-648610243627}"/>
              </a:ext>
            </a:extLst>
          </p:cNvPr>
          <p:cNvCxnSpPr/>
          <p:nvPr userDrawn="1"/>
        </p:nvCxnSpPr>
        <p:spPr>
          <a:xfrm>
            <a:off x="6096000" y="2055833"/>
            <a:ext cx="0" cy="3813262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itle 9">
            <a:extLst>
              <a:ext uri="{FF2B5EF4-FFF2-40B4-BE49-F238E27FC236}">
                <a16:creationId xmlns:a16="http://schemas.microsoft.com/office/drawing/2014/main" id="{6500C466-2C7C-0F41-ADF8-F36158F8B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330" y="893729"/>
            <a:ext cx="10205573" cy="910492"/>
          </a:xfrm>
        </p:spPr>
        <p:txBody>
          <a:bodyPr anchor="ctr"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473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4/28/2021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E5791F-3F71-BF44-BA4E-0B7D386184DC}"/>
              </a:ext>
            </a:extLst>
          </p:cNvPr>
          <p:cNvSpPr/>
          <p:nvPr userDrawn="1"/>
        </p:nvSpPr>
        <p:spPr>
          <a:xfrm>
            <a:off x="0" y="467833"/>
            <a:ext cx="11729822" cy="58904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riangle 6">
            <a:extLst>
              <a:ext uri="{FF2B5EF4-FFF2-40B4-BE49-F238E27FC236}">
                <a16:creationId xmlns:a16="http://schemas.microsoft.com/office/drawing/2014/main" id="{19AE2E01-52D8-994A-80AC-622260011952}"/>
              </a:ext>
            </a:extLst>
          </p:cNvPr>
          <p:cNvSpPr/>
          <p:nvPr userDrawn="1"/>
        </p:nvSpPr>
        <p:spPr>
          <a:xfrm>
            <a:off x="1915754" y="3684257"/>
            <a:ext cx="3112470" cy="3112470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riangle 7">
            <a:extLst>
              <a:ext uri="{FF2B5EF4-FFF2-40B4-BE49-F238E27FC236}">
                <a16:creationId xmlns:a16="http://schemas.microsoft.com/office/drawing/2014/main" id="{B8F16C36-FC88-9044-8303-4AAB2C148BA5}"/>
              </a:ext>
            </a:extLst>
          </p:cNvPr>
          <p:cNvSpPr/>
          <p:nvPr userDrawn="1"/>
        </p:nvSpPr>
        <p:spPr>
          <a:xfrm>
            <a:off x="4668946" y="522786"/>
            <a:ext cx="718556" cy="718556"/>
          </a:xfrm>
          <a:prstGeom prst="triangle">
            <a:avLst/>
          </a:prstGeom>
          <a:pattFill prst="dkHorz">
            <a:fgClr>
              <a:schemeClr val="accent1"/>
            </a:fgClr>
            <a:bgClr>
              <a:schemeClr val="tx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7DA0D001-BFE9-164E-A088-53FE53ABF51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1" y="0"/>
            <a:ext cx="5123378" cy="6864485"/>
          </a:xfrm>
          <a:custGeom>
            <a:avLst/>
            <a:gdLst>
              <a:gd name="connsiteX0" fmla="*/ 1602021 w 6096000"/>
              <a:gd name="connsiteY0" fmla="*/ 0 h 6858000"/>
              <a:gd name="connsiteX1" fmla="*/ 6096000 w 6096000"/>
              <a:gd name="connsiteY1" fmla="*/ 0 h 6858000"/>
              <a:gd name="connsiteX2" fmla="*/ 1612869 w 6096000"/>
              <a:gd name="connsiteY2" fmla="*/ 6841445 h 6858000"/>
              <a:gd name="connsiteX3" fmla="*/ 1612869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6" fmla="*/ 1602021 w 6096000"/>
              <a:gd name="connsiteY6" fmla="*/ 0 h 6858000"/>
              <a:gd name="connsiteX0" fmla="*/ 1602021 w 6096000"/>
              <a:gd name="connsiteY0" fmla="*/ 0 h 6858000"/>
              <a:gd name="connsiteX1" fmla="*/ 6096000 w 6096000"/>
              <a:gd name="connsiteY1" fmla="*/ 0 h 6858000"/>
              <a:gd name="connsiteX2" fmla="*/ 2014112 w 6096000"/>
              <a:gd name="connsiteY2" fmla="*/ 6857657 h 6858000"/>
              <a:gd name="connsiteX3" fmla="*/ 1612869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6" fmla="*/ 1602021 w 6096000"/>
              <a:gd name="connsiteY6" fmla="*/ 0 h 6858000"/>
              <a:gd name="connsiteX0" fmla="*/ 1602021 w 6096000"/>
              <a:gd name="connsiteY0" fmla="*/ 0 h 6864485"/>
              <a:gd name="connsiteX1" fmla="*/ 6096000 w 6096000"/>
              <a:gd name="connsiteY1" fmla="*/ 0 h 6864485"/>
              <a:gd name="connsiteX2" fmla="*/ 2014112 w 6096000"/>
              <a:gd name="connsiteY2" fmla="*/ 6857657 h 6864485"/>
              <a:gd name="connsiteX3" fmla="*/ 2033403 w 6096000"/>
              <a:gd name="connsiteY3" fmla="*/ 6864485 h 6864485"/>
              <a:gd name="connsiteX4" fmla="*/ 0 w 6096000"/>
              <a:gd name="connsiteY4" fmla="*/ 6858000 h 6864485"/>
              <a:gd name="connsiteX5" fmla="*/ 0 w 6096000"/>
              <a:gd name="connsiteY5" fmla="*/ 0 h 6864485"/>
              <a:gd name="connsiteX6" fmla="*/ 1602021 w 6096000"/>
              <a:gd name="connsiteY6" fmla="*/ 0 h 6864485"/>
              <a:gd name="connsiteX0" fmla="*/ 1602021 w 6096000"/>
              <a:gd name="connsiteY0" fmla="*/ 0 h 6864485"/>
              <a:gd name="connsiteX1" fmla="*/ 6096000 w 6096000"/>
              <a:gd name="connsiteY1" fmla="*/ 0 h 6864485"/>
              <a:gd name="connsiteX2" fmla="*/ 2014112 w 6096000"/>
              <a:gd name="connsiteY2" fmla="*/ 6857657 h 6864485"/>
              <a:gd name="connsiteX3" fmla="*/ 2002538 w 6096000"/>
              <a:gd name="connsiteY3" fmla="*/ 6864485 h 6864485"/>
              <a:gd name="connsiteX4" fmla="*/ 0 w 6096000"/>
              <a:gd name="connsiteY4" fmla="*/ 6858000 h 6864485"/>
              <a:gd name="connsiteX5" fmla="*/ 0 w 6096000"/>
              <a:gd name="connsiteY5" fmla="*/ 0 h 6864485"/>
              <a:gd name="connsiteX6" fmla="*/ 1602021 w 6096000"/>
              <a:gd name="connsiteY6" fmla="*/ 0 h 6864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0" h="6864485">
                <a:moveTo>
                  <a:pt x="1602021" y="0"/>
                </a:moveTo>
                <a:lnTo>
                  <a:pt x="6096000" y="0"/>
                </a:lnTo>
                <a:lnTo>
                  <a:pt x="2014112" y="6857657"/>
                </a:lnTo>
                <a:lnTo>
                  <a:pt x="2002538" y="6864485"/>
                </a:lnTo>
                <a:lnTo>
                  <a:pt x="0" y="6858000"/>
                </a:lnTo>
                <a:lnTo>
                  <a:pt x="0" y="0"/>
                </a:lnTo>
                <a:lnTo>
                  <a:pt x="1602021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810C3D4C-012F-184D-B7D5-E89B7B9A72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06410" y="2679259"/>
            <a:ext cx="2988860" cy="1395208"/>
          </a:xfrm>
        </p:spPr>
        <p:txBody>
          <a:bodyPr lIns="0" anchor="ctr">
            <a:normAutofit/>
          </a:bodyPr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D16862ED-2F5E-FE49-AB49-49CEC0EA332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218426" y="793580"/>
            <a:ext cx="3304279" cy="5270839"/>
          </a:xfrm>
        </p:spPr>
        <p:txBody>
          <a:bodyPr lIns="0" anchor="ctr">
            <a:normAutofit/>
          </a:bodyPr>
          <a:lstStyle>
            <a:lvl1pPr marL="285750" indent="-28575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spc="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200" spc="0">
                <a:solidFill>
                  <a:schemeClr val="tx2"/>
                </a:solidFill>
              </a:defRPr>
            </a:lvl2pPr>
            <a:lvl3pPr>
              <a:lnSpc>
                <a:spcPct val="150000"/>
              </a:lnSpc>
              <a:defRPr sz="1200" spc="0">
                <a:solidFill>
                  <a:schemeClr val="tx2"/>
                </a:solidFill>
              </a:defRPr>
            </a:lvl3pPr>
            <a:lvl4pPr>
              <a:lnSpc>
                <a:spcPct val="150000"/>
              </a:lnSpc>
              <a:defRPr sz="1200" spc="0">
                <a:solidFill>
                  <a:schemeClr val="tx2"/>
                </a:solidFill>
              </a:defRPr>
            </a:lvl4pPr>
            <a:lvl5pPr>
              <a:lnSpc>
                <a:spcPct val="150000"/>
              </a:lnSpc>
              <a:defRPr sz="1200" spc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</p:spTree>
    <p:extLst>
      <p:ext uri="{BB962C8B-B14F-4D97-AF65-F5344CB8AC3E}">
        <p14:creationId xmlns:p14="http://schemas.microsoft.com/office/powerpoint/2010/main" val="4159825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4/28/2021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3315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85" r:id="rId2"/>
    <p:sldLayoutId id="2147483783" r:id="rId3"/>
    <p:sldLayoutId id="2147483765" r:id="rId4"/>
    <p:sldLayoutId id="2147483787" r:id="rId5"/>
    <p:sldLayoutId id="2147483784" r:id="rId6"/>
    <p:sldLayoutId id="2147483786" r:id="rId7"/>
    <p:sldLayoutId id="2147483774" r:id="rId8"/>
    <p:sldLayoutId id="2147483781" r:id="rId9"/>
    <p:sldLayoutId id="2147483779" r:id="rId10"/>
    <p:sldLayoutId id="2147483780" r:id="rId11"/>
    <p:sldLayoutId id="2147483778" r:id="rId12"/>
    <p:sldLayoutId id="2147483777" r:id="rId13"/>
    <p:sldLayoutId id="2147483776" r:id="rId14"/>
    <p:sldLayoutId id="2147483782" r:id="rId15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" TargetMode="External"/><Relationship Id="rId7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w3schools.com/python/python_mysql_getstarted.asp" TargetMode="External"/><Relationship Id="rId5" Type="http://schemas.openxmlformats.org/officeDocument/2006/relationships/hyperlink" Target="https://www.javatpoint.com/python-tkinter" TargetMode="External"/><Relationship Id="rId4" Type="http://schemas.openxmlformats.org/officeDocument/2006/relationships/hyperlink" Target="https://www.geeksforgeeks.org/python-regex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E7C09F3-1BE8-0445-A3C4-9C100D32B8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1440" y="422112"/>
            <a:ext cx="4567608" cy="3566160"/>
          </a:xfrm>
        </p:spPr>
        <p:txBody>
          <a:bodyPr/>
          <a:lstStyle/>
          <a:p>
            <a:r>
              <a:rPr lang="en-US" dirty="0" smtClean="0"/>
              <a:t>Hotel Management System</a:t>
            </a:r>
            <a:endParaRPr lang="en-US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C770EE27-FD77-894D-9D88-F5A548E1DC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Meet Gajra-1911011</a:t>
            </a:r>
          </a:p>
          <a:p>
            <a:r>
              <a:rPr lang="en-US" dirty="0" smtClean="0"/>
              <a:t>Shubh Gosalia-1911015</a:t>
            </a:r>
            <a:endParaRPr lang="en-US" dirty="0"/>
          </a:p>
          <a:p>
            <a:endParaRPr lang="en-US" dirty="0"/>
          </a:p>
        </p:txBody>
      </p:sp>
      <p:pic>
        <p:nvPicPr>
          <p:cNvPr id="3" name="Picture Placeholder 2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86" r="1478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564110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2D7F6A80-08DF-8645-A4CD-7D0B49A3B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6994" y="115900"/>
            <a:ext cx="4845068" cy="1858617"/>
          </a:xfrm>
        </p:spPr>
        <p:txBody>
          <a:bodyPr/>
          <a:lstStyle/>
          <a:p>
            <a:r>
              <a:rPr lang="en-US" dirty="0" smtClean="0"/>
              <a:t>Problem Definition</a:t>
            </a:r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613A2D6-52A2-8C4D-985E-CB4BEE6B29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6996" y="2409122"/>
            <a:ext cx="4845066" cy="2107095"/>
          </a:xfrm>
        </p:spPr>
        <p:txBody>
          <a:bodyPr>
            <a:noAutofit/>
          </a:bodyPr>
          <a:lstStyle/>
          <a:p>
            <a:r>
              <a:rPr lang="en-US" dirty="0" smtClean="0"/>
              <a:t>To manage a huge property like a hotel is no easy task right from managing your staff, your rooms to handling customer needs and records.</a:t>
            </a:r>
          </a:p>
          <a:p>
            <a:r>
              <a:rPr lang="en-US" dirty="0" smtClean="0"/>
              <a:t>Manual work is never an option in such scenarios and it requires a proper management system to carry out daily operations. </a:t>
            </a:r>
          </a:p>
          <a:p>
            <a:r>
              <a:rPr lang="en-US" dirty="0" smtClean="0"/>
              <a:t>Thus, a hotel management system is an apt solution to this problem.</a:t>
            </a:r>
            <a:endParaRPr 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43" b="654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07285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10"/>
          <p:cNvPicPr>
            <a:picLocks noGrp="1" noChangeAspect="1"/>
          </p:cNvPicPr>
          <p:nvPr>
            <p:ph type="pic"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85" r="12685"/>
          <a:stretch>
            <a:fillRect/>
          </a:stretch>
        </p:blipFill>
        <p:spPr/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68373" y="0"/>
            <a:ext cx="3815484" cy="1858617"/>
          </a:xfrm>
        </p:spPr>
        <p:txBody>
          <a:bodyPr/>
          <a:lstStyle/>
          <a:p>
            <a:r>
              <a:rPr lang="en-IN" dirty="0" smtClean="0"/>
              <a:t>SCOPE</a:t>
            </a:r>
            <a:endParaRPr lang="en-IN" dirty="0"/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2DB43733-30CE-AC40-BAAC-BE6530B8EE04}"/>
              </a:ext>
            </a:extLst>
          </p:cNvPr>
          <p:cNvSpPr txBox="1">
            <a:spLocks/>
          </p:cNvSpPr>
          <p:nvPr/>
        </p:nvSpPr>
        <p:spPr>
          <a:xfrm>
            <a:off x="4623759" y="1443797"/>
            <a:ext cx="6719977" cy="4685465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marL="91440" indent="-9144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sz="3100" dirty="0" smtClean="0">
                <a:solidFill>
                  <a:schemeClr val="bg1"/>
                </a:solidFill>
              </a:rPr>
              <a:t>User can book a room given the room is available or is not under renovation.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100" dirty="0" smtClean="0">
                <a:solidFill>
                  <a:schemeClr val="bg1"/>
                </a:solidFill>
              </a:rPr>
              <a:t>Unbook/Unreserve a room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100" dirty="0" smtClean="0">
                <a:solidFill>
                  <a:schemeClr val="bg1"/>
                </a:solidFill>
              </a:rPr>
              <a:t>User can filter out rooms as per his/her requirements i.e Room Type, availability of AC. etc.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100" dirty="0" smtClean="0">
                <a:solidFill>
                  <a:schemeClr val="bg1"/>
                </a:solidFill>
              </a:rPr>
              <a:t>Information regarding the rooms such as its type, pricing and availability status can be checked in a separate section. If room is booked, the record of the person who booked it is visible.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100" dirty="0" smtClean="0">
                <a:solidFill>
                  <a:schemeClr val="bg1"/>
                </a:solidFill>
              </a:rPr>
              <a:t>New rooms can be added via database connectivity.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100" dirty="0" smtClean="0">
                <a:solidFill>
                  <a:schemeClr val="bg1"/>
                </a:solidFill>
              </a:rPr>
              <a:t>Hotel status such as the no. of staff, available rooms, total customers is displayed and dynamically updated.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100" dirty="0" smtClean="0">
                <a:solidFill>
                  <a:schemeClr val="bg1"/>
                </a:solidFill>
              </a:rPr>
              <a:t>On a successful booking, bill can be generated.</a:t>
            </a:r>
          </a:p>
          <a:p>
            <a:pPr marL="0" indent="0">
              <a:buFont typeface="Calibri" panose="020F0502020204030204" pitchFamily="34" charset="0"/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 smtClean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 smtClean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7932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8B98D-A943-4557-A450-06FD1E297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 Diagram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9356" y="2030413"/>
            <a:ext cx="7278700" cy="3933825"/>
          </a:xfrm>
        </p:spPr>
      </p:pic>
    </p:spTree>
    <p:extLst>
      <p:ext uri="{BB962C8B-B14F-4D97-AF65-F5344CB8AC3E}">
        <p14:creationId xmlns:p14="http://schemas.microsoft.com/office/powerpoint/2010/main" val="1706543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ontent Placeholder 3" descr="SmartArt Placeholder - Block List">
            <a:extLst>
              <a:ext uri="{FF2B5EF4-FFF2-40B4-BE49-F238E27FC236}">
                <a16:creationId xmlns:a16="http://schemas.microsoft.com/office/drawing/2014/main" id="{F56E9CB7-A5E6-479F-A6C4-A480D06B974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10249613"/>
              </p:ext>
            </p:extLst>
          </p:nvPr>
        </p:nvGraphicFramePr>
        <p:xfrm>
          <a:off x="6562208" y="1604778"/>
          <a:ext cx="4883151" cy="47117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itle 5">
            <a:extLst>
              <a:ext uri="{FF2B5EF4-FFF2-40B4-BE49-F238E27FC236}">
                <a16:creationId xmlns:a16="http://schemas.microsoft.com/office/drawing/2014/main" id="{66CBFE42-DFD1-4945-A9A4-5544D38C9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 or Package Used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6800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24143" y="1039094"/>
            <a:ext cx="343965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4000" dirty="0" smtClean="0">
                <a:solidFill>
                  <a:schemeClr val="bg1"/>
                </a:solidFill>
              </a:rPr>
              <a:t>Concepts Used</a:t>
            </a:r>
            <a:endParaRPr lang="en-IN" sz="400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24143" y="2115703"/>
            <a:ext cx="6096000" cy="535531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</a:rPr>
              <a:t>Tkinter Module: </a:t>
            </a:r>
            <a:endParaRPr lang="en-US" sz="2400" dirty="0" smtClean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chemeClr val="bg1"/>
                </a:solidFill>
              </a:rPr>
              <a:t>    1.) Message Box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     2.) TTK </a:t>
            </a:r>
            <a:r>
              <a:rPr lang="en-US" sz="2400" dirty="0">
                <a:solidFill>
                  <a:schemeClr val="bg1"/>
                </a:solidFill>
              </a:rPr>
              <a:t>with </a:t>
            </a:r>
            <a:r>
              <a:rPr lang="en-US" sz="2400" dirty="0" smtClean="0">
                <a:solidFill>
                  <a:schemeClr val="bg1"/>
                </a:solidFill>
              </a:rPr>
              <a:t>tkinter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     3.) Combobox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bg1"/>
                </a:solidFill>
              </a:rPr>
              <a:t>Database Connectivity using MySQL DB.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bg1"/>
                </a:solidFill>
              </a:rPr>
              <a:t>Display images using PIL Module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bg1"/>
                </a:solidFill>
              </a:rPr>
              <a:t>Regular Expressions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bg1"/>
                </a:solidFill>
              </a:rPr>
              <a:t>Exception Handling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bg1"/>
                </a:solidFill>
              </a:rPr>
              <a:t>File Handling</a:t>
            </a:r>
          </a:p>
          <a:p>
            <a:endParaRPr lang="en-US" sz="2400" dirty="0" smtClean="0">
              <a:solidFill>
                <a:schemeClr val="bg1"/>
              </a:solidFill>
            </a:endParaRPr>
          </a:p>
          <a:p>
            <a:endParaRPr lang="en-US" sz="2400" dirty="0" smtClean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dirty="0" smtClean="0">
              <a:solidFill>
                <a:schemeClr val="bg1"/>
              </a:solidFill>
            </a:endParaRPr>
          </a:p>
          <a:p>
            <a:r>
              <a:rPr lang="en-US" sz="3600" dirty="0">
                <a:solidFill>
                  <a:schemeClr val="bg1"/>
                </a:solidFill>
              </a:rPr>
              <a:t/>
            </a:r>
            <a:br>
              <a:rPr lang="en-US" sz="3600" dirty="0">
                <a:solidFill>
                  <a:schemeClr val="bg1"/>
                </a:solidFill>
              </a:rPr>
            </a:b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11" name="Picture Placeholder 10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67" r="22567"/>
          <a:stretch>
            <a:fillRect/>
          </a:stretch>
        </p:blipFill>
        <p:spPr>
          <a:xfrm>
            <a:off x="4678310" y="0"/>
            <a:ext cx="7598735" cy="6858000"/>
          </a:xfrm>
        </p:spPr>
      </p:pic>
    </p:spTree>
    <p:extLst>
      <p:ext uri="{BB962C8B-B14F-4D97-AF65-F5344CB8AC3E}">
        <p14:creationId xmlns:p14="http://schemas.microsoft.com/office/powerpoint/2010/main" val="1454670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115AC-F6DD-4765-9553-9296098AF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329" y="684493"/>
            <a:ext cx="10452849" cy="910492"/>
          </a:xfrm>
        </p:spPr>
        <p:txBody>
          <a:bodyPr anchor="ctr">
            <a:normAutofit/>
          </a:bodyPr>
          <a:lstStyle/>
          <a:p>
            <a:r>
              <a:rPr lang="en-US" sz="3200" dirty="0" smtClean="0">
                <a:solidFill>
                  <a:srgbClr val="FFFEFF"/>
                </a:solidFill>
              </a:rPr>
              <a:t>Teamwork</a:t>
            </a:r>
            <a:endParaRPr lang="en-US" sz="3200" dirty="0">
              <a:solidFill>
                <a:srgbClr val="FFFEFF"/>
              </a:solidFill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56939423"/>
              </p:ext>
            </p:extLst>
          </p:nvPr>
        </p:nvGraphicFramePr>
        <p:xfrm>
          <a:off x="932329" y="1464356"/>
          <a:ext cx="10232900" cy="46229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116450">
                  <a:extLst>
                    <a:ext uri="{9D8B030D-6E8A-4147-A177-3AD203B41FA5}">
                      <a16:colId xmlns:a16="http://schemas.microsoft.com/office/drawing/2014/main" val="3320419972"/>
                    </a:ext>
                  </a:extLst>
                </a:gridCol>
                <a:gridCol w="5116450">
                  <a:extLst>
                    <a:ext uri="{9D8B030D-6E8A-4147-A177-3AD203B41FA5}">
                      <a16:colId xmlns:a16="http://schemas.microsoft.com/office/drawing/2014/main" val="2658945414"/>
                    </a:ext>
                  </a:extLst>
                </a:gridCol>
              </a:tblGrid>
              <a:tr h="462294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Implementation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By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6865500"/>
                  </a:ext>
                </a:extLst>
              </a:tr>
              <a:tr h="462294">
                <a:tc>
                  <a:txBody>
                    <a:bodyPr/>
                    <a:lstStyle/>
                    <a:p>
                      <a:r>
                        <a:rPr lang="en-IN" dirty="0" smtClean="0"/>
                        <a:t>  UI</a:t>
                      </a:r>
                      <a:r>
                        <a:rPr lang="en-IN" baseline="0" dirty="0" smtClean="0"/>
                        <a:t> Design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aseline="0" dirty="0" smtClean="0"/>
                        <a:t> Shubh Gosalia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6536334"/>
                  </a:ext>
                </a:extLst>
              </a:tr>
              <a:tr h="462294">
                <a:tc>
                  <a:txBody>
                    <a:bodyPr/>
                    <a:lstStyle/>
                    <a:p>
                      <a:r>
                        <a:rPr lang="en-IN" dirty="0" smtClean="0"/>
                        <a:t>  Front-End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 Meet</a:t>
                      </a:r>
                      <a:r>
                        <a:rPr lang="en-IN" baseline="0" dirty="0" smtClean="0"/>
                        <a:t> Gajra, Shubh Gosalia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7673600"/>
                  </a:ext>
                </a:extLst>
              </a:tr>
              <a:tr h="462294">
                <a:tc>
                  <a:txBody>
                    <a:bodyPr/>
                    <a:lstStyle/>
                    <a:p>
                      <a:r>
                        <a:rPr lang="en-IN" dirty="0" smtClean="0"/>
                        <a:t>  Database Design and Connectivity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aseline="0" dirty="0" smtClean="0"/>
                        <a:t>  Meet Gajra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9306256"/>
                  </a:ext>
                </a:extLst>
              </a:tr>
              <a:tr h="462294">
                <a:tc>
                  <a:txBody>
                    <a:bodyPr/>
                    <a:lstStyle/>
                    <a:p>
                      <a:r>
                        <a:rPr lang="en-IN" dirty="0" smtClean="0"/>
                        <a:t>  Query Handling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  Meet Gajra, Shubh Gosalia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9552624"/>
                  </a:ext>
                </a:extLst>
              </a:tr>
              <a:tr h="462294">
                <a:tc>
                  <a:txBody>
                    <a:bodyPr/>
                    <a:lstStyle/>
                    <a:p>
                      <a:r>
                        <a:rPr lang="en-IN" smtClean="0"/>
                        <a:t>  </a:t>
                      </a:r>
                      <a:r>
                        <a:rPr lang="en-IN" baseline="0" smtClean="0"/>
                        <a:t>Filter Rooms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  Shubh Gosalia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1262675"/>
                  </a:ext>
                </a:extLst>
              </a:tr>
              <a:tr h="462294">
                <a:tc>
                  <a:txBody>
                    <a:bodyPr/>
                    <a:lstStyle/>
                    <a:p>
                      <a:r>
                        <a:rPr lang="en-IN" dirty="0" smtClean="0"/>
                        <a:t>  Hotel</a:t>
                      </a:r>
                      <a:r>
                        <a:rPr lang="en-IN" baseline="0" dirty="0" smtClean="0"/>
                        <a:t> status and </a:t>
                      </a:r>
                      <a:r>
                        <a:rPr lang="en-IN" baseline="0" smtClean="0"/>
                        <a:t>rooms status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  Meet Gajra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3931775"/>
                  </a:ext>
                </a:extLst>
              </a:tr>
              <a:tr h="462294">
                <a:tc>
                  <a:txBody>
                    <a:bodyPr/>
                    <a:lstStyle/>
                    <a:p>
                      <a:r>
                        <a:rPr lang="en-IN" smtClean="0"/>
                        <a:t>  Room Booking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  Meet </a:t>
                      </a:r>
                      <a:r>
                        <a:rPr lang="en-IN" dirty="0" err="1" smtClean="0"/>
                        <a:t>Gajra</a:t>
                      </a:r>
                      <a:r>
                        <a:rPr lang="en-IN" dirty="0" smtClean="0"/>
                        <a:t>, Shubh Gosalia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8359563"/>
                  </a:ext>
                </a:extLst>
              </a:tr>
              <a:tr h="462294">
                <a:tc>
                  <a:txBody>
                    <a:bodyPr/>
                    <a:lstStyle/>
                    <a:p>
                      <a:r>
                        <a:rPr lang="en-IN" dirty="0" smtClean="0"/>
                        <a:t>  Add Rooms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 </a:t>
                      </a:r>
                      <a:r>
                        <a:rPr lang="en-IN" baseline="0" dirty="0" smtClean="0"/>
                        <a:t> </a:t>
                      </a:r>
                      <a:r>
                        <a:rPr lang="en-IN" dirty="0" smtClean="0"/>
                        <a:t>Shubh Gosalia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5140472"/>
                  </a:ext>
                </a:extLst>
              </a:tr>
              <a:tr h="462294">
                <a:tc>
                  <a:txBody>
                    <a:bodyPr/>
                    <a:lstStyle/>
                    <a:p>
                      <a:r>
                        <a:rPr lang="en-US" dirty="0" smtClean="0"/>
                        <a:t>  Bill Generation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Meet</a:t>
                      </a:r>
                      <a:r>
                        <a:rPr lang="en-US" baseline="0" dirty="0" smtClean="0"/>
                        <a:t> Gajra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92769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2756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4D9E47F-41E0-4FE3-891C-B53FBC82D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330" y="893729"/>
            <a:ext cx="4534616" cy="910492"/>
          </a:xfrm>
        </p:spPr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19415" y="1874367"/>
            <a:ext cx="4534616" cy="3933150"/>
          </a:xfrm>
        </p:spPr>
        <p:txBody>
          <a:bodyPr/>
          <a:lstStyle/>
          <a:p>
            <a:r>
              <a:rPr lang="en-IN" dirty="0"/>
              <a:t>1.</a:t>
            </a:r>
            <a:r>
              <a:rPr lang="en-IN" u="sng" dirty="0">
                <a:hlinkClick r:id="rId3"/>
              </a:rPr>
              <a:t>https://stackoverflow.com/questions</a:t>
            </a:r>
            <a:endParaRPr lang="en-IN" dirty="0"/>
          </a:p>
          <a:p>
            <a:r>
              <a:rPr lang="en-IN" dirty="0"/>
              <a:t>2. </a:t>
            </a:r>
            <a:r>
              <a:rPr lang="en-IN" u="sng" dirty="0">
                <a:hlinkClick r:id="rId4"/>
              </a:rPr>
              <a:t>https://www.geeksforgeeks.org/python-regex/</a:t>
            </a:r>
            <a:endParaRPr lang="en-IN" dirty="0"/>
          </a:p>
          <a:p>
            <a:r>
              <a:rPr lang="en-IN" dirty="0"/>
              <a:t>3. </a:t>
            </a:r>
            <a:r>
              <a:rPr lang="en-IN" u="sng" dirty="0">
                <a:hlinkClick r:id="rId5"/>
              </a:rPr>
              <a:t>https://www.javatpoint.com/python-tkinter</a:t>
            </a:r>
            <a:endParaRPr lang="en-IN" dirty="0"/>
          </a:p>
          <a:p>
            <a:r>
              <a:rPr lang="en-IN" dirty="0"/>
              <a:t>4.</a:t>
            </a:r>
            <a:r>
              <a:rPr lang="en-IN" u="sng" dirty="0">
                <a:hlinkClick r:id="rId6"/>
              </a:rPr>
              <a:t>https://www.w3schools.com/python/python_mysql_getstarted.asp</a:t>
            </a:r>
            <a:endParaRPr lang="en-IN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sz="quarter" idx="13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51" r="14051"/>
          <a:stretch>
            <a:fillRect/>
          </a:stretch>
        </p:blipFill>
        <p:spPr>
          <a:xfrm>
            <a:off x="5050971" y="0"/>
            <a:ext cx="7141029" cy="6858000"/>
          </a:xfrm>
        </p:spPr>
      </p:pic>
    </p:spTree>
    <p:extLst>
      <p:ext uri="{BB962C8B-B14F-4D97-AF65-F5344CB8AC3E}">
        <p14:creationId xmlns:p14="http://schemas.microsoft.com/office/powerpoint/2010/main" val="364231635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GOLD AND SILVER">
      <a:dk1>
        <a:srgbClr val="000000"/>
      </a:dk1>
      <a:lt1>
        <a:srgbClr val="FFFFFF"/>
      </a:lt1>
      <a:dk2>
        <a:srgbClr val="464646"/>
      </a:dk2>
      <a:lt2>
        <a:srgbClr val="FFFFFF"/>
      </a:lt2>
      <a:accent1>
        <a:srgbClr val="C4AE75"/>
      </a:accent1>
      <a:accent2>
        <a:srgbClr val="A9A9A9"/>
      </a:accent2>
      <a:accent3>
        <a:srgbClr val="5E5E5E"/>
      </a:accent3>
      <a:accent4>
        <a:srgbClr val="424242"/>
      </a:accent4>
      <a:accent5>
        <a:srgbClr val="212121"/>
      </a:accent5>
      <a:accent6>
        <a:srgbClr val="D5D5D5"/>
      </a:accent6>
      <a:hlink>
        <a:srgbClr val="C1AA73"/>
      </a:hlink>
      <a:folHlink>
        <a:srgbClr val="797979"/>
      </a:folHlink>
    </a:clrScheme>
    <a:fontScheme name="Garamond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Conference Presentation_Win32_AS v2" id="{3227B632-3DF0-418B-99D5-B2B493F81A96}" vid="{6C31D406-0136-47A8-82B0-2E53703E219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a6e671f1cd7e4d96ff9652be322dd5e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4e2496f70b101db0b8013f30a071bbf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FEC6E52-ACE5-4D4A-8910-84522246947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1B6A1C8-8283-4EE8-96CE-BB44EE9D7AD3}">
  <ds:schemaRefs>
    <ds:schemaRef ds:uri="71af3243-3dd4-4a8d-8c0d-dd76da1f02a5"/>
    <ds:schemaRef ds:uri="http://schemas.openxmlformats.org/package/2006/metadata/core-properties"/>
    <ds:schemaRef ds:uri="http://purl.org/dc/elements/1.1/"/>
    <ds:schemaRef ds:uri="http://www.w3.org/XML/1998/namespace"/>
    <ds:schemaRef ds:uri="http://purl.org/dc/terms/"/>
    <ds:schemaRef ds:uri="http://schemas.microsoft.com/office/2006/documentManagement/types"/>
    <ds:schemaRef ds:uri="http://schemas.microsoft.com/office/infopath/2007/PartnerControls"/>
    <ds:schemaRef ds:uri="16c05727-aa75-4e4a-9b5f-8a80a1165891"/>
    <ds:schemaRef ds:uri="http://schemas.microsoft.com/office/2006/metadata/properti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8459AF2B-2F0F-4340-8358-B3F991FAB5A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Geometric conference presentation</Template>
  <TotalTime>0</TotalTime>
  <Words>349</Words>
  <Application>Microsoft Office PowerPoint</Application>
  <PresentationFormat>Widescreen</PresentationFormat>
  <Paragraphs>71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Garamond</vt:lpstr>
      <vt:lpstr>Wingdings</vt:lpstr>
      <vt:lpstr>RetrospectVTI</vt:lpstr>
      <vt:lpstr>Hotel Management System</vt:lpstr>
      <vt:lpstr>Problem Definition</vt:lpstr>
      <vt:lpstr>SCOPE</vt:lpstr>
      <vt:lpstr>Component Diagram</vt:lpstr>
      <vt:lpstr>API or Package Used</vt:lpstr>
      <vt:lpstr>PowerPoint Presentation</vt:lpstr>
      <vt:lpstr>Teamwork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2021-04-24T08:22:02Z</dcterms:created>
  <dcterms:modified xsi:type="dcterms:W3CDTF">2021-04-28T12:39:09Z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